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1" r:id="rId1"/>
  </p:sldMasterIdLst>
  <p:notesMasterIdLst>
    <p:notesMasterId r:id="rId53"/>
  </p:notesMasterIdLst>
  <p:sldIdLst>
    <p:sldId id="329" r:id="rId2"/>
    <p:sldId id="286" r:id="rId3"/>
    <p:sldId id="290" r:id="rId4"/>
    <p:sldId id="386" r:id="rId5"/>
    <p:sldId id="407" r:id="rId6"/>
    <p:sldId id="398" r:id="rId7"/>
    <p:sldId id="408" r:id="rId8"/>
    <p:sldId id="397" r:id="rId9"/>
    <p:sldId id="405" r:id="rId10"/>
    <p:sldId id="409" r:id="rId11"/>
    <p:sldId id="410" r:id="rId12"/>
    <p:sldId id="411" r:id="rId13"/>
    <p:sldId id="412" r:id="rId14"/>
    <p:sldId id="413" r:id="rId15"/>
    <p:sldId id="414" r:id="rId16"/>
    <p:sldId id="406" r:id="rId17"/>
    <p:sldId id="416" r:id="rId18"/>
    <p:sldId id="417" r:id="rId19"/>
    <p:sldId id="418" r:id="rId20"/>
    <p:sldId id="419" r:id="rId21"/>
    <p:sldId id="420" r:id="rId22"/>
    <p:sldId id="421" r:id="rId23"/>
    <p:sldId id="400" r:id="rId24"/>
    <p:sldId id="422" r:id="rId25"/>
    <p:sldId id="423" r:id="rId26"/>
    <p:sldId id="424" r:id="rId27"/>
    <p:sldId id="425" r:id="rId28"/>
    <p:sldId id="426" r:id="rId29"/>
    <p:sldId id="427" r:id="rId30"/>
    <p:sldId id="428" r:id="rId31"/>
    <p:sldId id="433" r:id="rId32"/>
    <p:sldId id="434" r:id="rId33"/>
    <p:sldId id="435" r:id="rId34"/>
    <p:sldId id="436" r:id="rId35"/>
    <p:sldId id="437" r:id="rId36"/>
    <p:sldId id="441" r:id="rId37"/>
    <p:sldId id="439" r:id="rId38"/>
    <p:sldId id="440" r:id="rId39"/>
    <p:sldId id="442" r:id="rId40"/>
    <p:sldId id="444" r:id="rId41"/>
    <p:sldId id="449" r:id="rId42"/>
    <p:sldId id="450" r:id="rId43"/>
    <p:sldId id="451" r:id="rId44"/>
    <p:sldId id="452" r:id="rId45"/>
    <p:sldId id="454" r:id="rId46"/>
    <p:sldId id="455" r:id="rId47"/>
    <p:sldId id="458" r:id="rId48"/>
    <p:sldId id="457" r:id="rId49"/>
    <p:sldId id="372" r:id="rId50"/>
    <p:sldId id="371" r:id="rId51"/>
    <p:sldId id="281" r:id="rId5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B1FBF"/>
    <a:srgbClr val="1A47C5"/>
    <a:srgbClr val="1B47B6"/>
    <a:srgbClr val="8606B6"/>
    <a:srgbClr val="6440C3"/>
    <a:srgbClr val="A98AFF"/>
    <a:srgbClr val="FFFFFF"/>
    <a:srgbClr val="C2B1EF"/>
    <a:srgbClr val="1B48B6"/>
    <a:srgbClr val="ACE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86436"/>
  </p:normalViewPr>
  <p:slideViewPr>
    <p:cSldViewPr snapToGrid="0" snapToObjects="1">
      <p:cViewPr varScale="1">
        <p:scale>
          <a:sx n="52" d="100"/>
          <a:sy n="52" d="100"/>
        </p:scale>
        <p:origin x="492" y="3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33" d="100"/>
        <a:sy n="33" d="100"/>
      </p:scale>
      <p:origin x="0" y="840"/>
    </p:cViewPr>
  </p:sorterViewPr>
  <p:notesViewPr>
    <p:cSldViewPr snapToGrid="0" snapToObjects="1">
      <p:cViewPr varScale="1">
        <p:scale>
          <a:sx n="119" d="100"/>
          <a:sy n="119" d="100"/>
        </p:scale>
        <p:origin x="2960"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2.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4.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6.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7.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9.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1.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3.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5.png"/></Relationships>
</file>

<file path=ppt/media/hdphoto1.wdp>
</file>

<file path=ppt/media/hdphoto2.wdp>
</file>

<file path=ppt/media/hdphoto3.wdp>
</file>

<file path=ppt/media/hdphoto4.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8.png>
</file>

<file path=ppt/media/image3.png>
</file>

<file path=ppt/media/image30.png>
</file>

<file path=ppt/media/image32.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99" name="Shape 299"/>
          <p:cNvSpPr>
            <a:spLocks noGrp="1" noRot="1" noChangeAspect="1"/>
          </p:cNvSpPr>
          <p:nvPr>
            <p:ph type="sldImg"/>
          </p:nvPr>
        </p:nvSpPr>
        <p:spPr>
          <a:xfrm>
            <a:off x="1143000" y="685800"/>
            <a:ext cx="4572000" cy="3429000"/>
          </a:xfrm>
          <a:prstGeom prst="rect">
            <a:avLst/>
          </a:prstGeom>
        </p:spPr>
        <p:txBody>
          <a:bodyPr/>
          <a:lstStyle/>
          <a:p>
            <a:endParaRPr/>
          </a:p>
        </p:txBody>
      </p:sp>
      <p:sp>
        <p:nvSpPr>
          <p:cNvPr id="300" name="Shape 30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63928970"/>
      </p:ext>
    </p:extLst>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0E9063E-BD64-BB48-AF38-6A482292C1A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639060" y="559924"/>
            <a:ext cx="1397000" cy="544248"/>
          </a:xfrm>
          <a:prstGeom prst="rect">
            <a:avLst/>
          </a:prstGeom>
        </p:spPr>
      </p:pic>
      <p:pic>
        <p:nvPicPr>
          <p:cNvPr id="4" name="Picture 3">
            <a:extLst>
              <a:ext uri="{FF2B5EF4-FFF2-40B4-BE49-F238E27FC236}">
                <a16:creationId xmlns:a16="http://schemas.microsoft.com/office/drawing/2014/main" id="{9DEBFF03-D30A-5945-8EBE-8D5591FA80F8}"/>
              </a:ext>
            </a:extLst>
          </p:cNvPr>
          <p:cNvPicPr>
            <a:picLocks noChangeAspect="1"/>
          </p:cNvPicPr>
          <p:nvPr userDrawn="1"/>
        </p:nvPicPr>
        <p:blipFill>
          <a:blip r:embed="rId3" cstate="email">
            <a:alphaModFix amt="50000"/>
            <a:extLst>
              <a:ext uri="{28A0092B-C50C-407E-A947-70E740481C1C}">
                <a14:useLocalDpi xmlns:a14="http://schemas.microsoft.com/office/drawing/2010/main"/>
              </a:ext>
            </a:extLst>
          </a:blip>
          <a:stretch>
            <a:fillRect/>
          </a:stretch>
        </p:blipFill>
        <p:spPr>
          <a:xfrm>
            <a:off x="5272315" y="5885258"/>
            <a:ext cx="5820228" cy="1270000"/>
          </a:xfrm>
          <a:prstGeom prst="rect">
            <a:avLst/>
          </a:prstGeom>
        </p:spPr>
      </p:pic>
      <p:sp>
        <p:nvSpPr>
          <p:cNvPr id="8" name="Subtitle 2">
            <a:extLst>
              <a:ext uri="{FF2B5EF4-FFF2-40B4-BE49-F238E27FC236}">
                <a16:creationId xmlns:a16="http://schemas.microsoft.com/office/drawing/2014/main" id="{3A38AA8A-CB4E-5A46-80A2-884EE068309D}"/>
              </a:ext>
            </a:extLst>
          </p:cNvPr>
          <p:cNvSpPr>
            <a:spLocks noGrp="1"/>
          </p:cNvSpPr>
          <p:nvPr>
            <p:ph type="subTitle" idx="1"/>
          </p:nvPr>
        </p:nvSpPr>
        <p:spPr>
          <a:xfrm>
            <a:off x="639062" y="5243813"/>
            <a:ext cx="6289778" cy="434974"/>
          </a:xfrm>
          <a:prstGeom prst="rect">
            <a:avLst/>
          </a:prstGeom>
        </p:spPr>
        <p:txBody>
          <a:bodyPr anchor="t">
            <a:normAutofit/>
          </a:bodyPr>
          <a:lstStyle>
            <a:lvl1pPr marL="0" indent="0" algn="l">
              <a:buNone/>
              <a:defRPr sz="2400">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5" name="Title 4">
            <a:extLst>
              <a:ext uri="{FF2B5EF4-FFF2-40B4-BE49-F238E27FC236}">
                <a16:creationId xmlns:a16="http://schemas.microsoft.com/office/drawing/2014/main" id="{3E1123C6-DEC0-0D41-9525-9436A7FCCC26}"/>
              </a:ext>
            </a:extLst>
          </p:cNvPr>
          <p:cNvSpPr>
            <a:spLocks noGrp="1"/>
          </p:cNvSpPr>
          <p:nvPr>
            <p:ph type="title"/>
          </p:nvPr>
        </p:nvSpPr>
        <p:spPr>
          <a:xfrm>
            <a:off x="639060" y="2028063"/>
            <a:ext cx="6289780" cy="2814411"/>
          </a:xfrm>
          <a:prstGeom prst="rect">
            <a:avLst/>
          </a:prstGeom>
        </p:spPr>
        <p:txBody>
          <a:bodyPr/>
          <a:lstStyle>
            <a:lvl1pPr>
              <a:defRPr sz="6000" b="1"/>
            </a:lvl1pPr>
          </a:lstStyle>
          <a:p>
            <a:r>
              <a:rPr lang="en-US"/>
              <a:t>Click to edit Master title style</a:t>
            </a:r>
            <a:endParaRPr lang="en-US" dirty="0"/>
          </a:p>
        </p:txBody>
      </p:sp>
      <p:sp>
        <p:nvSpPr>
          <p:cNvPr id="6" name="Date Placeholder 1">
            <a:extLst>
              <a:ext uri="{FF2B5EF4-FFF2-40B4-BE49-F238E27FC236}">
                <a16:creationId xmlns:a16="http://schemas.microsoft.com/office/drawing/2014/main" id="{F834F6D2-EF2F-BE48-9123-3E204FAEA5B8}"/>
              </a:ext>
            </a:extLst>
          </p:cNvPr>
          <p:cNvSpPr>
            <a:spLocks noGrp="1"/>
          </p:cNvSpPr>
          <p:nvPr>
            <p:ph type="dt" sz="half" idx="10"/>
          </p:nvPr>
        </p:nvSpPr>
        <p:spPr>
          <a:xfrm>
            <a:off x="9762186" y="490713"/>
            <a:ext cx="1849674" cy="365125"/>
          </a:xfrm>
          <a:prstGeom prst="rect">
            <a:avLst/>
          </a:prstGeom>
        </p:spPr>
        <p:txBody>
          <a:bodyPr lIns="90000"/>
          <a:lstStyle>
            <a:lvl1pPr algn="r">
              <a:defRPr sz="1400">
                <a:solidFill>
                  <a:schemeClr val="tx1">
                    <a:lumMod val="50000"/>
                    <a:lumOff val="50000"/>
                  </a:schemeClr>
                </a:solidFill>
              </a:defRPr>
            </a:lvl1pPr>
          </a:lstStyle>
          <a:p>
            <a:fld id="{879C6505-0DB4-4F42-9517-8EE46F733C69}" type="datetime3">
              <a:rPr lang="en-IN" smtClean="0"/>
              <a:pPr/>
              <a:t>16 April 2020</a:t>
            </a:fld>
            <a:endParaRPr lang="en-US" dirty="0"/>
          </a:p>
        </p:txBody>
      </p:sp>
      <p:sp>
        <p:nvSpPr>
          <p:cNvPr id="7" name="Footer Placeholder 4">
            <a:extLst>
              <a:ext uri="{FF2B5EF4-FFF2-40B4-BE49-F238E27FC236}">
                <a16:creationId xmlns:a16="http://schemas.microsoft.com/office/drawing/2014/main" id="{B2D87880-BB7D-0540-BA4F-ED0941AE615E}"/>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
        <p:nvSpPr>
          <p:cNvPr id="9" name="Picture Placeholder 4">
            <a:extLst>
              <a:ext uri="{FF2B5EF4-FFF2-40B4-BE49-F238E27FC236}">
                <a16:creationId xmlns:a16="http://schemas.microsoft.com/office/drawing/2014/main" id="{DDBBE3CE-FDC1-8B44-8E98-60EE718835F3}"/>
              </a:ext>
            </a:extLst>
          </p:cNvPr>
          <p:cNvSpPr>
            <a:spLocks noGrp="1"/>
          </p:cNvSpPr>
          <p:nvPr>
            <p:ph type="pic" sz="quarter" idx="11"/>
          </p:nvPr>
        </p:nvSpPr>
        <p:spPr>
          <a:xfrm>
            <a:off x="6928840" y="491792"/>
            <a:ext cx="4058445" cy="5848882"/>
          </a:xfrm>
          <a:custGeom>
            <a:avLst/>
            <a:gdLst>
              <a:gd name="connsiteX0" fmla="*/ 0 w 4552950"/>
              <a:gd name="connsiteY0" fmla="*/ 0 h 4260850"/>
              <a:gd name="connsiteX1" fmla="*/ 2422525 w 4552950"/>
              <a:gd name="connsiteY1" fmla="*/ 0 h 4260850"/>
              <a:gd name="connsiteX2" fmla="*/ 4552950 w 4552950"/>
              <a:gd name="connsiteY2" fmla="*/ 2130425 h 4260850"/>
              <a:gd name="connsiteX3" fmla="*/ 2422525 w 4552950"/>
              <a:gd name="connsiteY3" fmla="*/ 4260850 h 4260850"/>
              <a:gd name="connsiteX4" fmla="*/ 0 w 4552950"/>
              <a:gd name="connsiteY4" fmla="*/ 4260850 h 4260850"/>
              <a:gd name="connsiteX5" fmla="*/ 2130425 w 4552950"/>
              <a:gd name="connsiteY5" fmla="*/ 2130425 h 4260850"/>
              <a:gd name="connsiteX6" fmla="*/ 0 w 4552950"/>
              <a:gd name="connsiteY6" fmla="*/ 0 h 426085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76594"/>
              <a:gd name="connsiteY0" fmla="*/ 107950 h 4368800"/>
              <a:gd name="connsiteX1" fmla="*/ 2225675 w 4576594"/>
              <a:gd name="connsiteY1" fmla="*/ 0 h 4368800"/>
              <a:gd name="connsiteX2" fmla="*/ 3482729 w 4576594"/>
              <a:gd name="connsiteY2" fmla="*/ 1184275 h 4368800"/>
              <a:gd name="connsiteX3" fmla="*/ 4552950 w 4576594"/>
              <a:gd name="connsiteY3" fmla="*/ 2238375 h 4368800"/>
              <a:gd name="connsiteX4" fmla="*/ 2422525 w 4576594"/>
              <a:gd name="connsiteY4" fmla="*/ 4368800 h 4368800"/>
              <a:gd name="connsiteX5" fmla="*/ 0 w 4576594"/>
              <a:gd name="connsiteY5" fmla="*/ 4368800 h 4368800"/>
              <a:gd name="connsiteX6" fmla="*/ 2130425 w 4576594"/>
              <a:gd name="connsiteY6" fmla="*/ 2238375 h 4368800"/>
              <a:gd name="connsiteX7" fmla="*/ 0 w 4576594"/>
              <a:gd name="connsiteY7" fmla="*/ 107950 h 4368800"/>
              <a:gd name="connsiteX0" fmla="*/ 0 w 4574056"/>
              <a:gd name="connsiteY0" fmla="*/ 107950 h 4368800"/>
              <a:gd name="connsiteX1" fmla="*/ 2225675 w 4574056"/>
              <a:gd name="connsiteY1" fmla="*/ 0 h 4368800"/>
              <a:gd name="connsiteX2" fmla="*/ 3362079 w 4574056"/>
              <a:gd name="connsiteY2" fmla="*/ 1019175 h 4368800"/>
              <a:gd name="connsiteX3" fmla="*/ 4552950 w 4574056"/>
              <a:gd name="connsiteY3" fmla="*/ 2238375 h 4368800"/>
              <a:gd name="connsiteX4" fmla="*/ 2422525 w 4574056"/>
              <a:gd name="connsiteY4" fmla="*/ 4368800 h 4368800"/>
              <a:gd name="connsiteX5" fmla="*/ 0 w 4574056"/>
              <a:gd name="connsiteY5" fmla="*/ 4368800 h 4368800"/>
              <a:gd name="connsiteX6" fmla="*/ 2130425 w 4574056"/>
              <a:gd name="connsiteY6" fmla="*/ 2238375 h 4368800"/>
              <a:gd name="connsiteX7" fmla="*/ 0 w 4574056"/>
              <a:gd name="connsiteY7" fmla="*/ 107950 h 4368800"/>
              <a:gd name="connsiteX0" fmla="*/ 0 w 4574056"/>
              <a:gd name="connsiteY0" fmla="*/ 107950 h 4368800"/>
              <a:gd name="connsiteX1" fmla="*/ 1946029 w 4574056"/>
              <a:gd name="connsiteY1" fmla="*/ 15875 h 4368800"/>
              <a:gd name="connsiteX2" fmla="*/ 2225675 w 4574056"/>
              <a:gd name="connsiteY2" fmla="*/ 0 h 4368800"/>
              <a:gd name="connsiteX3" fmla="*/ 3362079 w 4574056"/>
              <a:gd name="connsiteY3" fmla="*/ 1019175 h 4368800"/>
              <a:gd name="connsiteX4" fmla="*/ 4552950 w 4574056"/>
              <a:gd name="connsiteY4" fmla="*/ 2238375 h 4368800"/>
              <a:gd name="connsiteX5" fmla="*/ 2422525 w 4574056"/>
              <a:gd name="connsiteY5" fmla="*/ 4368800 h 4368800"/>
              <a:gd name="connsiteX6" fmla="*/ 0 w 4574056"/>
              <a:gd name="connsiteY6" fmla="*/ 4368800 h 4368800"/>
              <a:gd name="connsiteX7" fmla="*/ 2130425 w 4574056"/>
              <a:gd name="connsiteY7" fmla="*/ 2238375 h 4368800"/>
              <a:gd name="connsiteX8" fmla="*/ 0 w 4574056"/>
              <a:gd name="connsiteY8" fmla="*/ 107950 h 4368800"/>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3614049"/>
              <a:gd name="connsiteY0" fmla="*/ 155575 h 4416425"/>
              <a:gd name="connsiteX1" fmla="*/ 1888879 w 3614049"/>
              <a:gd name="connsiteY1" fmla="*/ 0 h 4416425"/>
              <a:gd name="connsiteX2" fmla="*/ 2225675 w 3614049"/>
              <a:gd name="connsiteY2" fmla="*/ 47625 h 4416425"/>
              <a:gd name="connsiteX3" fmla="*/ 3362079 w 3614049"/>
              <a:gd name="connsiteY3" fmla="*/ 1066800 h 4416425"/>
              <a:gd name="connsiteX4" fmla="*/ 3441700 w 3614049"/>
              <a:gd name="connsiteY4" fmla="*/ 3448050 h 4416425"/>
              <a:gd name="connsiteX5" fmla="*/ 2422525 w 3614049"/>
              <a:gd name="connsiteY5" fmla="*/ 4416425 h 4416425"/>
              <a:gd name="connsiteX6" fmla="*/ 0 w 3614049"/>
              <a:gd name="connsiteY6" fmla="*/ 4416425 h 4416425"/>
              <a:gd name="connsiteX7" fmla="*/ 2130425 w 3614049"/>
              <a:gd name="connsiteY7" fmla="*/ 2286000 h 4416425"/>
              <a:gd name="connsiteX8" fmla="*/ 0 w 3614049"/>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2130425 w 4199688"/>
              <a:gd name="connsiteY7" fmla="*/ 228600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831975 w 4199688"/>
              <a:gd name="connsiteY7" fmla="*/ 22796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834779 w 4199688"/>
              <a:gd name="connsiteY8" fmla="*/ 16065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488829 w 4199688"/>
              <a:gd name="connsiteY8" fmla="*/ 15938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526929 w 4199688"/>
              <a:gd name="connsiteY8" fmla="*/ 21907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0 w 4199688"/>
              <a:gd name="connsiteY11" fmla="*/ 1555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476129 w 4199688"/>
              <a:gd name="connsiteY1" fmla="*/ 2794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9845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212151"/>
              <a:gd name="connsiteY0" fmla="*/ 574675 h 4416425"/>
              <a:gd name="connsiteX1" fmla="*/ 1361829 w 4212151"/>
              <a:gd name="connsiteY1" fmla="*/ 190501 h 4416425"/>
              <a:gd name="connsiteX2" fmla="*/ 1888879 w 4212151"/>
              <a:gd name="connsiteY2" fmla="*/ 0 h 4416425"/>
              <a:gd name="connsiteX3" fmla="*/ 2225675 w 4212151"/>
              <a:gd name="connsiteY3" fmla="*/ 47625 h 4416425"/>
              <a:gd name="connsiteX4" fmla="*/ 2574679 w 4212151"/>
              <a:gd name="connsiteY4" fmla="*/ 279401 h 4416425"/>
              <a:gd name="connsiteX5" fmla="*/ 3362079 w 4212151"/>
              <a:gd name="connsiteY5" fmla="*/ 1066800 h 4416425"/>
              <a:gd name="connsiteX6" fmla="*/ 3441700 w 4212151"/>
              <a:gd name="connsiteY6" fmla="*/ 3448050 h 4416425"/>
              <a:gd name="connsiteX7" fmla="*/ 2422525 w 4212151"/>
              <a:gd name="connsiteY7" fmla="*/ 4416425 h 4416425"/>
              <a:gd name="connsiteX8" fmla="*/ 0 w 4212151"/>
              <a:gd name="connsiteY8" fmla="*/ 4416425 h 4416425"/>
              <a:gd name="connsiteX9" fmla="*/ 1590675 w 4212151"/>
              <a:gd name="connsiteY9" fmla="*/ 2901950 h 4416425"/>
              <a:gd name="connsiteX10" fmla="*/ 1825379 w 4212151"/>
              <a:gd name="connsiteY10" fmla="*/ 2203451 h 4416425"/>
              <a:gd name="connsiteX11" fmla="*/ 1647579 w 4212151"/>
              <a:gd name="connsiteY11" fmla="*/ 1739901 h 4416425"/>
              <a:gd name="connsiteX12" fmla="*/ 1355479 w 4212151"/>
              <a:gd name="connsiteY12" fmla="*/ 1460501 h 4416425"/>
              <a:gd name="connsiteX13" fmla="*/ 1041400 w 4212151"/>
              <a:gd name="connsiteY13" fmla="*/ 574675 h 4416425"/>
              <a:gd name="connsiteX0" fmla="*/ 1041400 w 4003839"/>
              <a:gd name="connsiteY0" fmla="*/ 574675 h 4416425"/>
              <a:gd name="connsiteX1" fmla="*/ 1361829 w 4003839"/>
              <a:gd name="connsiteY1" fmla="*/ 190501 h 4416425"/>
              <a:gd name="connsiteX2" fmla="*/ 1888879 w 4003839"/>
              <a:gd name="connsiteY2" fmla="*/ 0 h 4416425"/>
              <a:gd name="connsiteX3" fmla="*/ 2225675 w 4003839"/>
              <a:gd name="connsiteY3" fmla="*/ 47625 h 4416425"/>
              <a:gd name="connsiteX4" fmla="*/ 2574679 w 4003839"/>
              <a:gd name="connsiteY4" fmla="*/ 279401 h 4416425"/>
              <a:gd name="connsiteX5" fmla="*/ 3362079 w 4003839"/>
              <a:gd name="connsiteY5" fmla="*/ 1066800 h 4416425"/>
              <a:gd name="connsiteX6" fmla="*/ 4003430 w 4003839"/>
              <a:gd name="connsiteY6" fmla="*/ 2870201 h 4416425"/>
              <a:gd name="connsiteX7" fmla="*/ 3441700 w 4003839"/>
              <a:gd name="connsiteY7" fmla="*/ 3448050 h 4416425"/>
              <a:gd name="connsiteX8" fmla="*/ 2422525 w 4003839"/>
              <a:gd name="connsiteY8" fmla="*/ 4416425 h 4416425"/>
              <a:gd name="connsiteX9" fmla="*/ 0 w 4003839"/>
              <a:gd name="connsiteY9" fmla="*/ 4416425 h 4416425"/>
              <a:gd name="connsiteX10" fmla="*/ 1590675 w 4003839"/>
              <a:gd name="connsiteY10" fmla="*/ 2901950 h 4416425"/>
              <a:gd name="connsiteX11" fmla="*/ 1825379 w 4003839"/>
              <a:gd name="connsiteY11" fmla="*/ 2203451 h 4416425"/>
              <a:gd name="connsiteX12" fmla="*/ 1647579 w 4003839"/>
              <a:gd name="connsiteY12" fmla="*/ 1739901 h 4416425"/>
              <a:gd name="connsiteX13" fmla="*/ 1355479 w 4003839"/>
              <a:gd name="connsiteY13" fmla="*/ 1460501 h 4416425"/>
              <a:gd name="connsiteX14" fmla="*/ 1041400 w 4003839"/>
              <a:gd name="connsiteY14" fmla="*/ 574675 h 4416425"/>
              <a:gd name="connsiteX0" fmla="*/ 1041400 w 4187841"/>
              <a:gd name="connsiteY0" fmla="*/ 574675 h 4416425"/>
              <a:gd name="connsiteX1" fmla="*/ 1361829 w 4187841"/>
              <a:gd name="connsiteY1" fmla="*/ 190501 h 4416425"/>
              <a:gd name="connsiteX2" fmla="*/ 1888879 w 4187841"/>
              <a:gd name="connsiteY2" fmla="*/ 0 h 4416425"/>
              <a:gd name="connsiteX3" fmla="*/ 2225675 w 4187841"/>
              <a:gd name="connsiteY3" fmla="*/ 47625 h 4416425"/>
              <a:gd name="connsiteX4" fmla="*/ 2574679 w 4187841"/>
              <a:gd name="connsiteY4" fmla="*/ 279401 h 4416425"/>
              <a:gd name="connsiteX5" fmla="*/ 3362079 w 4187841"/>
              <a:gd name="connsiteY5" fmla="*/ 1066800 h 4416425"/>
              <a:gd name="connsiteX6" fmla="*/ 4187580 w 4187841"/>
              <a:gd name="connsiteY6" fmla="*/ 2279651 h 4416425"/>
              <a:gd name="connsiteX7" fmla="*/ 3441700 w 4187841"/>
              <a:gd name="connsiteY7" fmla="*/ 3448050 h 4416425"/>
              <a:gd name="connsiteX8" fmla="*/ 2422525 w 4187841"/>
              <a:gd name="connsiteY8" fmla="*/ 4416425 h 4416425"/>
              <a:gd name="connsiteX9" fmla="*/ 0 w 4187841"/>
              <a:gd name="connsiteY9" fmla="*/ 4416425 h 4416425"/>
              <a:gd name="connsiteX10" fmla="*/ 1590675 w 4187841"/>
              <a:gd name="connsiteY10" fmla="*/ 2901950 h 4416425"/>
              <a:gd name="connsiteX11" fmla="*/ 1825379 w 4187841"/>
              <a:gd name="connsiteY11" fmla="*/ 2203451 h 4416425"/>
              <a:gd name="connsiteX12" fmla="*/ 1647579 w 4187841"/>
              <a:gd name="connsiteY12" fmla="*/ 1739901 h 4416425"/>
              <a:gd name="connsiteX13" fmla="*/ 1355479 w 4187841"/>
              <a:gd name="connsiteY13" fmla="*/ 1460501 h 4416425"/>
              <a:gd name="connsiteX14" fmla="*/ 1041400 w 4187841"/>
              <a:gd name="connsiteY14" fmla="*/ 574675 h 4416425"/>
              <a:gd name="connsiteX0" fmla="*/ 1041400 w 4200656"/>
              <a:gd name="connsiteY0" fmla="*/ 574675 h 4416425"/>
              <a:gd name="connsiteX1" fmla="*/ 1361829 w 4200656"/>
              <a:gd name="connsiteY1" fmla="*/ 190501 h 4416425"/>
              <a:gd name="connsiteX2" fmla="*/ 1888879 w 4200656"/>
              <a:gd name="connsiteY2" fmla="*/ 0 h 4416425"/>
              <a:gd name="connsiteX3" fmla="*/ 2225675 w 4200656"/>
              <a:gd name="connsiteY3" fmla="*/ 47625 h 4416425"/>
              <a:gd name="connsiteX4" fmla="*/ 2574679 w 4200656"/>
              <a:gd name="connsiteY4" fmla="*/ 279401 h 4416425"/>
              <a:gd name="connsiteX5" fmla="*/ 3362079 w 4200656"/>
              <a:gd name="connsiteY5" fmla="*/ 1066800 h 4416425"/>
              <a:gd name="connsiteX6" fmla="*/ 3876430 w 4200656"/>
              <a:gd name="connsiteY6" fmla="*/ 1714501 h 4416425"/>
              <a:gd name="connsiteX7" fmla="*/ 4187580 w 4200656"/>
              <a:gd name="connsiteY7" fmla="*/ 2279651 h 4416425"/>
              <a:gd name="connsiteX8" fmla="*/ 3441700 w 4200656"/>
              <a:gd name="connsiteY8" fmla="*/ 3448050 h 4416425"/>
              <a:gd name="connsiteX9" fmla="*/ 2422525 w 4200656"/>
              <a:gd name="connsiteY9" fmla="*/ 4416425 h 4416425"/>
              <a:gd name="connsiteX10" fmla="*/ 0 w 4200656"/>
              <a:gd name="connsiteY10" fmla="*/ 4416425 h 4416425"/>
              <a:gd name="connsiteX11" fmla="*/ 1590675 w 4200656"/>
              <a:gd name="connsiteY11" fmla="*/ 2901950 h 4416425"/>
              <a:gd name="connsiteX12" fmla="*/ 1825379 w 4200656"/>
              <a:gd name="connsiteY12" fmla="*/ 2203451 h 4416425"/>
              <a:gd name="connsiteX13" fmla="*/ 1647579 w 4200656"/>
              <a:gd name="connsiteY13" fmla="*/ 1739901 h 4416425"/>
              <a:gd name="connsiteX14" fmla="*/ 1355479 w 4200656"/>
              <a:gd name="connsiteY14" fmla="*/ 1460501 h 4416425"/>
              <a:gd name="connsiteX15" fmla="*/ 1041400 w 4200656"/>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3672"/>
              <a:gd name="connsiteY0" fmla="*/ 574675 h 4416425"/>
              <a:gd name="connsiteX1" fmla="*/ 1361829 w 4203672"/>
              <a:gd name="connsiteY1" fmla="*/ 190501 h 4416425"/>
              <a:gd name="connsiteX2" fmla="*/ 1888879 w 4203672"/>
              <a:gd name="connsiteY2" fmla="*/ 0 h 4416425"/>
              <a:gd name="connsiteX3" fmla="*/ 2225675 w 4203672"/>
              <a:gd name="connsiteY3" fmla="*/ 47625 h 4416425"/>
              <a:gd name="connsiteX4" fmla="*/ 2574679 w 4203672"/>
              <a:gd name="connsiteY4" fmla="*/ 279401 h 4416425"/>
              <a:gd name="connsiteX5" fmla="*/ 3362079 w 4203672"/>
              <a:gd name="connsiteY5" fmla="*/ 1066800 h 4416425"/>
              <a:gd name="connsiteX6" fmla="*/ 3952630 w 4203672"/>
              <a:gd name="connsiteY6" fmla="*/ 1663701 h 4416425"/>
              <a:gd name="connsiteX7" fmla="*/ 4187580 w 4203672"/>
              <a:gd name="connsiteY7" fmla="*/ 2279651 h 4416425"/>
              <a:gd name="connsiteX8" fmla="*/ 3441700 w 4203672"/>
              <a:gd name="connsiteY8" fmla="*/ 3448050 h 4416425"/>
              <a:gd name="connsiteX9" fmla="*/ 2422525 w 4203672"/>
              <a:gd name="connsiteY9" fmla="*/ 4416425 h 4416425"/>
              <a:gd name="connsiteX10" fmla="*/ 0 w 4203672"/>
              <a:gd name="connsiteY10" fmla="*/ 4416425 h 4416425"/>
              <a:gd name="connsiteX11" fmla="*/ 1590675 w 4203672"/>
              <a:gd name="connsiteY11" fmla="*/ 2901950 h 4416425"/>
              <a:gd name="connsiteX12" fmla="*/ 1825379 w 4203672"/>
              <a:gd name="connsiteY12" fmla="*/ 2203451 h 4416425"/>
              <a:gd name="connsiteX13" fmla="*/ 1647579 w 4203672"/>
              <a:gd name="connsiteY13" fmla="*/ 1739901 h 4416425"/>
              <a:gd name="connsiteX14" fmla="*/ 1355479 w 4203672"/>
              <a:gd name="connsiteY14" fmla="*/ 1460501 h 4416425"/>
              <a:gd name="connsiteX15" fmla="*/ 1041400 w 4203672"/>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441700 w 4191105"/>
              <a:gd name="connsiteY8" fmla="*/ 3448050 h 4416425"/>
              <a:gd name="connsiteX9" fmla="*/ 2422525 w 4191105"/>
              <a:gd name="connsiteY9" fmla="*/ 4416425 h 4416425"/>
              <a:gd name="connsiteX10" fmla="*/ 0 w 4191105"/>
              <a:gd name="connsiteY10" fmla="*/ 4416425 h 4416425"/>
              <a:gd name="connsiteX11" fmla="*/ 1590675 w 4191105"/>
              <a:gd name="connsiteY11" fmla="*/ 2901950 h 4416425"/>
              <a:gd name="connsiteX12" fmla="*/ 1825379 w 4191105"/>
              <a:gd name="connsiteY12" fmla="*/ 2203451 h 4416425"/>
              <a:gd name="connsiteX13" fmla="*/ 1647579 w 4191105"/>
              <a:gd name="connsiteY13" fmla="*/ 1739901 h 4416425"/>
              <a:gd name="connsiteX14" fmla="*/ 1355479 w 4191105"/>
              <a:gd name="connsiteY14" fmla="*/ 1460501 h 4416425"/>
              <a:gd name="connsiteX15" fmla="*/ 1041400 w 4191105"/>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971680 w 4191105"/>
              <a:gd name="connsiteY8" fmla="*/ 27432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4035180 w 4191105"/>
              <a:gd name="connsiteY8" fmla="*/ 28194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838278 w 3172386"/>
              <a:gd name="connsiteY12" fmla="*/ 418465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393778 w 3172386"/>
              <a:gd name="connsiteY13" fmla="*/ 385445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996 w 3163824"/>
              <a:gd name="connsiteY0" fmla="*/ 633232 h 4575175"/>
              <a:gd name="connsiteX1" fmla="*/ 334416 w 3163824"/>
              <a:gd name="connsiteY1" fmla="*/ 190501 h 4575175"/>
              <a:gd name="connsiteX2" fmla="*/ 861466 w 3163824"/>
              <a:gd name="connsiteY2" fmla="*/ 0 h 4575175"/>
              <a:gd name="connsiteX3" fmla="*/ 1198262 w 3163824"/>
              <a:gd name="connsiteY3" fmla="*/ 47625 h 4575175"/>
              <a:gd name="connsiteX4" fmla="*/ 1547266 w 3163824"/>
              <a:gd name="connsiteY4" fmla="*/ 279401 h 4575175"/>
              <a:gd name="connsiteX5" fmla="*/ 2334666 w 3163824"/>
              <a:gd name="connsiteY5" fmla="*/ 1066800 h 4575175"/>
              <a:gd name="connsiteX6" fmla="*/ 2925217 w 3163824"/>
              <a:gd name="connsiteY6" fmla="*/ 1663701 h 4575175"/>
              <a:gd name="connsiteX7" fmla="*/ 3160167 w 3163824"/>
              <a:gd name="connsiteY7" fmla="*/ 2279651 h 4575175"/>
              <a:gd name="connsiteX8" fmla="*/ 2950617 w 3163824"/>
              <a:gd name="connsiteY8" fmla="*/ 2882901 h 4575175"/>
              <a:gd name="connsiteX9" fmla="*/ 2414287 w 3163824"/>
              <a:gd name="connsiteY9" fmla="*/ 3448050 h 4575175"/>
              <a:gd name="connsiteX10" fmla="*/ 1395112 w 3163824"/>
              <a:gd name="connsiteY10" fmla="*/ 4416425 h 4575175"/>
              <a:gd name="connsiteX11" fmla="*/ 915687 w 3163824"/>
              <a:gd name="connsiteY11" fmla="*/ 4575175 h 4575175"/>
              <a:gd name="connsiteX12" fmla="*/ 315366 w 3163824"/>
              <a:gd name="connsiteY12" fmla="*/ 4292601 h 4575175"/>
              <a:gd name="connsiteX13" fmla="*/ 67716 w 3163824"/>
              <a:gd name="connsiteY13" fmla="*/ 3822701 h 4575175"/>
              <a:gd name="connsiteX14" fmla="*/ 213766 w 3163824"/>
              <a:gd name="connsiteY14" fmla="*/ 3309938 h 4575175"/>
              <a:gd name="connsiteX15" fmla="*/ 563262 w 3163824"/>
              <a:gd name="connsiteY15" fmla="*/ 2901950 h 4575175"/>
              <a:gd name="connsiteX16" fmla="*/ 797966 w 3163824"/>
              <a:gd name="connsiteY16" fmla="*/ 2203451 h 4575175"/>
              <a:gd name="connsiteX17" fmla="*/ 620166 w 3163824"/>
              <a:gd name="connsiteY17" fmla="*/ 1739901 h 4575175"/>
              <a:gd name="connsiteX18" fmla="*/ 328066 w 3163824"/>
              <a:gd name="connsiteY18" fmla="*/ 1460501 h 4575175"/>
              <a:gd name="connsiteX19" fmla="*/ 22996 w 3163824"/>
              <a:gd name="connsiteY19" fmla="*/ 633232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597196 w 3172385"/>
              <a:gd name="connsiteY17" fmla="*/ 179395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332 w 3172169"/>
              <a:gd name="connsiteY0" fmla="*/ 606206 h 4575175"/>
              <a:gd name="connsiteX1" fmla="*/ 342761 w 3172169"/>
              <a:gd name="connsiteY1" fmla="*/ 190501 h 4575175"/>
              <a:gd name="connsiteX2" fmla="*/ 869811 w 3172169"/>
              <a:gd name="connsiteY2" fmla="*/ 0 h 4575175"/>
              <a:gd name="connsiteX3" fmla="*/ 1206607 w 3172169"/>
              <a:gd name="connsiteY3" fmla="*/ 47625 h 4575175"/>
              <a:gd name="connsiteX4" fmla="*/ 1555611 w 3172169"/>
              <a:gd name="connsiteY4" fmla="*/ 279401 h 4575175"/>
              <a:gd name="connsiteX5" fmla="*/ 2343011 w 3172169"/>
              <a:gd name="connsiteY5" fmla="*/ 1066800 h 4575175"/>
              <a:gd name="connsiteX6" fmla="*/ 2933562 w 3172169"/>
              <a:gd name="connsiteY6" fmla="*/ 1663701 h 4575175"/>
              <a:gd name="connsiteX7" fmla="*/ 3168512 w 3172169"/>
              <a:gd name="connsiteY7" fmla="*/ 2279651 h 4575175"/>
              <a:gd name="connsiteX8" fmla="*/ 2958962 w 3172169"/>
              <a:gd name="connsiteY8" fmla="*/ 2882901 h 4575175"/>
              <a:gd name="connsiteX9" fmla="*/ 2422632 w 3172169"/>
              <a:gd name="connsiteY9" fmla="*/ 3448050 h 4575175"/>
              <a:gd name="connsiteX10" fmla="*/ 1403457 w 3172169"/>
              <a:gd name="connsiteY10" fmla="*/ 4416425 h 4575175"/>
              <a:gd name="connsiteX11" fmla="*/ 924032 w 3172169"/>
              <a:gd name="connsiteY11" fmla="*/ 4575175 h 4575175"/>
              <a:gd name="connsiteX12" fmla="*/ 323711 w 3172169"/>
              <a:gd name="connsiteY12" fmla="*/ 4292601 h 4575175"/>
              <a:gd name="connsiteX13" fmla="*/ 76061 w 3172169"/>
              <a:gd name="connsiteY13" fmla="*/ 3822701 h 4575175"/>
              <a:gd name="connsiteX14" fmla="*/ 222111 w 3172169"/>
              <a:gd name="connsiteY14" fmla="*/ 3309938 h 4575175"/>
              <a:gd name="connsiteX15" fmla="*/ 571607 w 3172169"/>
              <a:gd name="connsiteY15" fmla="*/ 2901950 h 4575175"/>
              <a:gd name="connsiteX16" fmla="*/ 806311 w 3172169"/>
              <a:gd name="connsiteY16" fmla="*/ 2203451 h 4575175"/>
              <a:gd name="connsiteX17" fmla="*/ 633015 w 3172169"/>
              <a:gd name="connsiteY17" fmla="*/ 1753414 h 4575175"/>
              <a:gd name="connsiteX18" fmla="*/ 340915 w 3172169"/>
              <a:gd name="connsiteY18" fmla="*/ 1469510 h 4575175"/>
              <a:gd name="connsiteX19" fmla="*/ 22332 w 3172169"/>
              <a:gd name="connsiteY19" fmla="*/ 606206 h 4575175"/>
              <a:gd name="connsiteX0" fmla="*/ 22747 w 3172584"/>
              <a:gd name="connsiteY0" fmla="*/ 606206 h 4575175"/>
              <a:gd name="connsiteX1" fmla="*/ 343176 w 3172584"/>
              <a:gd name="connsiteY1" fmla="*/ 190501 h 4575175"/>
              <a:gd name="connsiteX2" fmla="*/ 870226 w 3172584"/>
              <a:gd name="connsiteY2" fmla="*/ 0 h 4575175"/>
              <a:gd name="connsiteX3" fmla="*/ 1207022 w 3172584"/>
              <a:gd name="connsiteY3" fmla="*/ 47625 h 4575175"/>
              <a:gd name="connsiteX4" fmla="*/ 1556026 w 3172584"/>
              <a:gd name="connsiteY4" fmla="*/ 279401 h 4575175"/>
              <a:gd name="connsiteX5" fmla="*/ 2343426 w 3172584"/>
              <a:gd name="connsiteY5" fmla="*/ 1066800 h 4575175"/>
              <a:gd name="connsiteX6" fmla="*/ 2933977 w 3172584"/>
              <a:gd name="connsiteY6" fmla="*/ 1663701 h 4575175"/>
              <a:gd name="connsiteX7" fmla="*/ 3168927 w 3172584"/>
              <a:gd name="connsiteY7" fmla="*/ 2279651 h 4575175"/>
              <a:gd name="connsiteX8" fmla="*/ 2959377 w 3172584"/>
              <a:gd name="connsiteY8" fmla="*/ 2882901 h 4575175"/>
              <a:gd name="connsiteX9" fmla="*/ 2423047 w 3172584"/>
              <a:gd name="connsiteY9" fmla="*/ 3448050 h 4575175"/>
              <a:gd name="connsiteX10" fmla="*/ 1403872 w 3172584"/>
              <a:gd name="connsiteY10" fmla="*/ 4416425 h 4575175"/>
              <a:gd name="connsiteX11" fmla="*/ 924447 w 3172584"/>
              <a:gd name="connsiteY11" fmla="*/ 4575175 h 4575175"/>
              <a:gd name="connsiteX12" fmla="*/ 324126 w 3172584"/>
              <a:gd name="connsiteY12" fmla="*/ 4292601 h 4575175"/>
              <a:gd name="connsiteX13" fmla="*/ 76476 w 3172584"/>
              <a:gd name="connsiteY13" fmla="*/ 3822701 h 4575175"/>
              <a:gd name="connsiteX14" fmla="*/ 222526 w 3172584"/>
              <a:gd name="connsiteY14" fmla="*/ 3309938 h 4575175"/>
              <a:gd name="connsiteX15" fmla="*/ 572022 w 3172584"/>
              <a:gd name="connsiteY15" fmla="*/ 2901950 h 4575175"/>
              <a:gd name="connsiteX16" fmla="*/ 806726 w 3172584"/>
              <a:gd name="connsiteY16" fmla="*/ 2203451 h 4575175"/>
              <a:gd name="connsiteX17" fmla="*/ 633430 w 3172584"/>
              <a:gd name="connsiteY17" fmla="*/ 1753414 h 4575175"/>
              <a:gd name="connsiteX18" fmla="*/ 341330 w 3172584"/>
              <a:gd name="connsiteY18" fmla="*/ 1469510 h 4575175"/>
              <a:gd name="connsiteX19" fmla="*/ 22747 w 3172584"/>
              <a:gd name="connsiteY19" fmla="*/ 606206 h 4575175"/>
              <a:gd name="connsiteX0" fmla="*/ 21541 w 3171378"/>
              <a:gd name="connsiteY0" fmla="*/ 606206 h 4575175"/>
              <a:gd name="connsiteX1" fmla="*/ 341970 w 3171378"/>
              <a:gd name="connsiteY1" fmla="*/ 190501 h 4575175"/>
              <a:gd name="connsiteX2" fmla="*/ 869020 w 3171378"/>
              <a:gd name="connsiteY2" fmla="*/ 0 h 4575175"/>
              <a:gd name="connsiteX3" fmla="*/ 1205816 w 3171378"/>
              <a:gd name="connsiteY3" fmla="*/ 47625 h 4575175"/>
              <a:gd name="connsiteX4" fmla="*/ 1554820 w 3171378"/>
              <a:gd name="connsiteY4" fmla="*/ 279401 h 4575175"/>
              <a:gd name="connsiteX5" fmla="*/ 2342220 w 3171378"/>
              <a:gd name="connsiteY5" fmla="*/ 1066800 h 4575175"/>
              <a:gd name="connsiteX6" fmla="*/ 2932771 w 3171378"/>
              <a:gd name="connsiteY6" fmla="*/ 1663701 h 4575175"/>
              <a:gd name="connsiteX7" fmla="*/ 3167721 w 3171378"/>
              <a:gd name="connsiteY7" fmla="*/ 2279651 h 4575175"/>
              <a:gd name="connsiteX8" fmla="*/ 2958171 w 3171378"/>
              <a:gd name="connsiteY8" fmla="*/ 2882901 h 4575175"/>
              <a:gd name="connsiteX9" fmla="*/ 2421841 w 3171378"/>
              <a:gd name="connsiteY9" fmla="*/ 3448050 h 4575175"/>
              <a:gd name="connsiteX10" fmla="*/ 1402666 w 3171378"/>
              <a:gd name="connsiteY10" fmla="*/ 4416425 h 4575175"/>
              <a:gd name="connsiteX11" fmla="*/ 923241 w 3171378"/>
              <a:gd name="connsiteY11" fmla="*/ 4575175 h 4575175"/>
              <a:gd name="connsiteX12" fmla="*/ 322920 w 3171378"/>
              <a:gd name="connsiteY12" fmla="*/ 4292601 h 4575175"/>
              <a:gd name="connsiteX13" fmla="*/ 75270 w 3171378"/>
              <a:gd name="connsiteY13" fmla="*/ 3822701 h 4575175"/>
              <a:gd name="connsiteX14" fmla="*/ 221320 w 3171378"/>
              <a:gd name="connsiteY14" fmla="*/ 3309938 h 4575175"/>
              <a:gd name="connsiteX15" fmla="*/ 570816 w 3171378"/>
              <a:gd name="connsiteY15" fmla="*/ 2901950 h 4575175"/>
              <a:gd name="connsiteX16" fmla="*/ 805520 w 3171378"/>
              <a:gd name="connsiteY16" fmla="*/ 2203451 h 4575175"/>
              <a:gd name="connsiteX17" fmla="*/ 632224 w 3171378"/>
              <a:gd name="connsiteY17" fmla="*/ 1753414 h 4575175"/>
              <a:gd name="connsiteX18" fmla="*/ 340124 w 3171378"/>
              <a:gd name="connsiteY18" fmla="*/ 1469510 h 4575175"/>
              <a:gd name="connsiteX19" fmla="*/ 21541 w 3171378"/>
              <a:gd name="connsiteY19" fmla="*/ 606206 h 4575175"/>
              <a:gd name="connsiteX0" fmla="*/ 7707 w 3157544"/>
              <a:gd name="connsiteY0" fmla="*/ 606206 h 4575175"/>
              <a:gd name="connsiteX1" fmla="*/ 328136 w 3157544"/>
              <a:gd name="connsiteY1" fmla="*/ 190501 h 4575175"/>
              <a:gd name="connsiteX2" fmla="*/ 855186 w 3157544"/>
              <a:gd name="connsiteY2" fmla="*/ 0 h 4575175"/>
              <a:gd name="connsiteX3" fmla="*/ 1191982 w 3157544"/>
              <a:gd name="connsiteY3" fmla="*/ 47625 h 4575175"/>
              <a:gd name="connsiteX4" fmla="*/ 1540986 w 3157544"/>
              <a:gd name="connsiteY4" fmla="*/ 279401 h 4575175"/>
              <a:gd name="connsiteX5" fmla="*/ 2328386 w 3157544"/>
              <a:gd name="connsiteY5" fmla="*/ 1066800 h 4575175"/>
              <a:gd name="connsiteX6" fmla="*/ 2918937 w 3157544"/>
              <a:gd name="connsiteY6" fmla="*/ 1663701 h 4575175"/>
              <a:gd name="connsiteX7" fmla="*/ 3153887 w 3157544"/>
              <a:gd name="connsiteY7" fmla="*/ 2279651 h 4575175"/>
              <a:gd name="connsiteX8" fmla="*/ 2944337 w 3157544"/>
              <a:gd name="connsiteY8" fmla="*/ 2882901 h 4575175"/>
              <a:gd name="connsiteX9" fmla="*/ 2408007 w 3157544"/>
              <a:gd name="connsiteY9" fmla="*/ 3448050 h 4575175"/>
              <a:gd name="connsiteX10" fmla="*/ 1388832 w 3157544"/>
              <a:gd name="connsiteY10" fmla="*/ 4416425 h 4575175"/>
              <a:gd name="connsiteX11" fmla="*/ 909407 w 3157544"/>
              <a:gd name="connsiteY11" fmla="*/ 4575175 h 4575175"/>
              <a:gd name="connsiteX12" fmla="*/ 309086 w 3157544"/>
              <a:gd name="connsiteY12" fmla="*/ 4292601 h 4575175"/>
              <a:gd name="connsiteX13" fmla="*/ 61436 w 3157544"/>
              <a:gd name="connsiteY13" fmla="*/ 3822701 h 4575175"/>
              <a:gd name="connsiteX14" fmla="*/ 207486 w 3157544"/>
              <a:gd name="connsiteY14" fmla="*/ 3309938 h 4575175"/>
              <a:gd name="connsiteX15" fmla="*/ 556982 w 3157544"/>
              <a:gd name="connsiteY15" fmla="*/ 2901950 h 4575175"/>
              <a:gd name="connsiteX16" fmla="*/ 791686 w 3157544"/>
              <a:gd name="connsiteY16" fmla="*/ 2203451 h 4575175"/>
              <a:gd name="connsiteX17" fmla="*/ 618390 w 3157544"/>
              <a:gd name="connsiteY17" fmla="*/ 1753414 h 4575175"/>
              <a:gd name="connsiteX18" fmla="*/ 326290 w 3157544"/>
              <a:gd name="connsiteY18" fmla="*/ 1469510 h 4575175"/>
              <a:gd name="connsiteX19" fmla="*/ 118243 w 3157544"/>
              <a:gd name="connsiteY19" fmla="*/ 1272964 h 4575175"/>
              <a:gd name="connsiteX20" fmla="*/ 7707 w 3157544"/>
              <a:gd name="connsiteY20" fmla="*/ 606206 h 4575175"/>
              <a:gd name="connsiteX0" fmla="*/ 7180 w 3157017"/>
              <a:gd name="connsiteY0" fmla="*/ 606206 h 4575175"/>
              <a:gd name="connsiteX1" fmla="*/ 327609 w 3157017"/>
              <a:gd name="connsiteY1" fmla="*/ 190501 h 4575175"/>
              <a:gd name="connsiteX2" fmla="*/ 854659 w 3157017"/>
              <a:gd name="connsiteY2" fmla="*/ 0 h 4575175"/>
              <a:gd name="connsiteX3" fmla="*/ 1191455 w 3157017"/>
              <a:gd name="connsiteY3" fmla="*/ 47625 h 4575175"/>
              <a:gd name="connsiteX4" fmla="*/ 1540459 w 3157017"/>
              <a:gd name="connsiteY4" fmla="*/ 279401 h 4575175"/>
              <a:gd name="connsiteX5" fmla="*/ 2327859 w 3157017"/>
              <a:gd name="connsiteY5" fmla="*/ 1066800 h 4575175"/>
              <a:gd name="connsiteX6" fmla="*/ 2918410 w 3157017"/>
              <a:gd name="connsiteY6" fmla="*/ 1663701 h 4575175"/>
              <a:gd name="connsiteX7" fmla="*/ 3153360 w 3157017"/>
              <a:gd name="connsiteY7" fmla="*/ 2279651 h 4575175"/>
              <a:gd name="connsiteX8" fmla="*/ 2943810 w 3157017"/>
              <a:gd name="connsiteY8" fmla="*/ 2882901 h 4575175"/>
              <a:gd name="connsiteX9" fmla="*/ 2407480 w 3157017"/>
              <a:gd name="connsiteY9" fmla="*/ 3448050 h 4575175"/>
              <a:gd name="connsiteX10" fmla="*/ 1388305 w 3157017"/>
              <a:gd name="connsiteY10" fmla="*/ 4416425 h 4575175"/>
              <a:gd name="connsiteX11" fmla="*/ 908880 w 3157017"/>
              <a:gd name="connsiteY11" fmla="*/ 4575175 h 4575175"/>
              <a:gd name="connsiteX12" fmla="*/ 308559 w 3157017"/>
              <a:gd name="connsiteY12" fmla="*/ 4292601 h 4575175"/>
              <a:gd name="connsiteX13" fmla="*/ 60909 w 3157017"/>
              <a:gd name="connsiteY13" fmla="*/ 3822701 h 4575175"/>
              <a:gd name="connsiteX14" fmla="*/ 206959 w 3157017"/>
              <a:gd name="connsiteY14" fmla="*/ 3309938 h 4575175"/>
              <a:gd name="connsiteX15" fmla="*/ 556455 w 3157017"/>
              <a:gd name="connsiteY15" fmla="*/ 2901950 h 4575175"/>
              <a:gd name="connsiteX16" fmla="*/ 791159 w 3157017"/>
              <a:gd name="connsiteY16" fmla="*/ 2203451 h 4575175"/>
              <a:gd name="connsiteX17" fmla="*/ 617863 w 3157017"/>
              <a:gd name="connsiteY17" fmla="*/ 1753414 h 4575175"/>
              <a:gd name="connsiteX18" fmla="*/ 325763 w 3157017"/>
              <a:gd name="connsiteY18" fmla="*/ 1469510 h 4575175"/>
              <a:gd name="connsiteX19" fmla="*/ 126725 w 3157017"/>
              <a:gd name="connsiteY19" fmla="*/ 1245938 h 4575175"/>
              <a:gd name="connsiteX20" fmla="*/ 7180 w 3157017"/>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20915 w 3174640"/>
              <a:gd name="connsiteY16" fmla="*/ 2583755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74640" h="4575175">
                <a:moveTo>
                  <a:pt x="24803" y="606206"/>
                </a:moveTo>
                <a:cubicBezTo>
                  <a:pt x="125263" y="342139"/>
                  <a:pt x="225722" y="286809"/>
                  <a:pt x="345232" y="190501"/>
                </a:cubicBezTo>
                <a:cubicBezTo>
                  <a:pt x="609815" y="6351"/>
                  <a:pt x="747399" y="19050"/>
                  <a:pt x="872282" y="0"/>
                </a:cubicBezTo>
                <a:cubicBezTo>
                  <a:pt x="1009947" y="3175"/>
                  <a:pt x="1103163" y="6350"/>
                  <a:pt x="1209078" y="47625"/>
                </a:cubicBezTo>
                <a:cubicBezTo>
                  <a:pt x="1323378" y="97367"/>
                  <a:pt x="1368681" y="109539"/>
                  <a:pt x="1558082" y="279401"/>
                </a:cubicBezTo>
                <a:cubicBezTo>
                  <a:pt x="1664933" y="385763"/>
                  <a:pt x="2023179" y="738717"/>
                  <a:pt x="2345482" y="1066800"/>
                </a:cubicBezTo>
                <a:cubicBezTo>
                  <a:pt x="2562441" y="1305983"/>
                  <a:pt x="2792100" y="1499659"/>
                  <a:pt x="2936033" y="1663701"/>
                </a:cubicBezTo>
                <a:cubicBezTo>
                  <a:pt x="3060916" y="1821393"/>
                  <a:pt x="3198988" y="1990726"/>
                  <a:pt x="3170983" y="2279651"/>
                </a:cubicBezTo>
                <a:cubicBezTo>
                  <a:pt x="3174158" y="2459568"/>
                  <a:pt x="3130196" y="2656418"/>
                  <a:pt x="2961433" y="2882901"/>
                </a:cubicBezTo>
                <a:cubicBezTo>
                  <a:pt x="2779970" y="3083984"/>
                  <a:pt x="2683296" y="3169179"/>
                  <a:pt x="2425103" y="3448050"/>
                </a:cubicBezTo>
                <a:cubicBezTo>
                  <a:pt x="2085378" y="3770842"/>
                  <a:pt x="1577456" y="4305248"/>
                  <a:pt x="1423945" y="4416425"/>
                </a:cubicBezTo>
                <a:cubicBezTo>
                  <a:pt x="1264137" y="4513792"/>
                  <a:pt x="1117091" y="4570994"/>
                  <a:pt x="926503" y="4575175"/>
                </a:cubicBezTo>
                <a:cubicBezTo>
                  <a:pt x="760586" y="4565974"/>
                  <a:pt x="551689" y="4513792"/>
                  <a:pt x="326182" y="4292601"/>
                </a:cubicBezTo>
                <a:cubicBezTo>
                  <a:pt x="224582" y="4167718"/>
                  <a:pt x="95142" y="3979991"/>
                  <a:pt x="87541" y="3831710"/>
                </a:cubicBezTo>
                <a:cubicBezTo>
                  <a:pt x="74028" y="3613139"/>
                  <a:pt x="142032" y="3466042"/>
                  <a:pt x="224582" y="3309938"/>
                </a:cubicBezTo>
                <a:cubicBezTo>
                  <a:pt x="366481" y="3129492"/>
                  <a:pt x="387729" y="3095096"/>
                  <a:pt x="574078" y="2901950"/>
                </a:cubicBezTo>
                <a:cubicBezTo>
                  <a:pt x="656800" y="2780920"/>
                  <a:pt x="692307" y="2737709"/>
                  <a:pt x="747941" y="2592764"/>
                </a:cubicBezTo>
                <a:cubicBezTo>
                  <a:pt x="772043" y="2492863"/>
                  <a:pt x="805002" y="2386884"/>
                  <a:pt x="799773" y="2221468"/>
                </a:cubicBezTo>
                <a:cubicBezTo>
                  <a:pt x="779744" y="1998341"/>
                  <a:pt x="738660" y="1938002"/>
                  <a:pt x="635486" y="1753414"/>
                </a:cubicBezTo>
                <a:cubicBezTo>
                  <a:pt x="563645" y="1664785"/>
                  <a:pt x="442254" y="1567148"/>
                  <a:pt x="343386" y="1469510"/>
                </a:cubicBezTo>
                <a:cubicBezTo>
                  <a:pt x="260028" y="1389435"/>
                  <a:pt x="251498" y="1394326"/>
                  <a:pt x="144348" y="1245938"/>
                </a:cubicBezTo>
                <a:cubicBezTo>
                  <a:pt x="-34873" y="1025479"/>
                  <a:pt x="-10179" y="786616"/>
                  <a:pt x="24803" y="606206"/>
                </a:cubicBezTo>
                <a:close/>
              </a:path>
            </a:pathLst>
          </a:custGeom>
          <a:solidFill>
            <a:schemeClr val="bg1">
              <a:lumMod val="50000"/>
              <a:alpha val="73000"/>
            </a:schemeClr>
          </a:solidFill>
          <a:effectLst/>
        </p:spPr>
        <p:txBody>
          <a:bodyPr/>
          <a:lstStyle>
            <a:lvl1pPr>
              <a:defRPr>
                <a:noFill/>
              </a:defRPr>
            </a:lvl1pPr>
          </a:lstStyle>
          <a:p>
            <a:r>
              <a:rPr lang="en-US" dirty="0"/>
              <a:t>Click icon to add picture</a:t>
            </a:r>
          </a:p>
        </p:txBody>
      </p:sp>
    </p:spTree>
    <p:extLst>
      <p:ext uri="{BB962C8B-B14F-4D97-AF65-F5344CB8AC3E}">
        <p14:creationId xmlns:p14="http://schemas.microsoft.com/office/powerpoint/2010/main" val="3059734665"/>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Blank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EFEE61D0-22FD-F144-9C72-2BF46C79D28F}"/>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3" name="Oval 22">
            <a:extLst>
              <a:ext uri="{FF2B5EF4-FFF2-40B4-BE49-F238E27FC236}">
                <a16:creationId xmlns:a16="http://schemas.microsoft.com/office/drawing/2014/main" id="{62C6BBF0-7BBA-4B4D-A30C-4B11EF13D8FB}"/>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4" name="Oval 23">
            <a:extLst>
              <a:ext uri="{FF2B5EF4-FFF2-40B4-BE49-F238E27FC236}">
                <a16:creationId xmlns:a16="http://schemas.microsoft.com/office/drawing/2014/main" id="{1A4630F0-C9FC-AE42-A7D6-C7006ED0963F}"/>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5" name="Oval 24">
            <a:extLst>
              <a:ext uri="{FF2B5EF4-FFF2-40B4-BE49-F238E27FC236}">
                <a16:creationId xmlns:a16="http://schemas.microsoft.com/office/drawing/2014/main" id="{B4EC4B4C-D11E-EA4F-9B19-1BAAA5399636}"/>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6" name="Oval 25">
            <a:extLst>
              <a:ext uri="{FF2B5EF4-FFF2-40B4-BE49-F238E27FC236}">
                <a16:creationId xmlns:a16="http://schemas.microsoft.com/office/drawing/2014/main" id="{3B052DFF-E61F-1E45-8C89-CC54A6F29C95}"/>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7" name="Oval 26">
            <a:extLst>
              <a:ext uri="{FF2B5EF4-FFF2-40B4-BE49-F238E27FC236}">
                <a16:creationId xmlns:a16="http://schemas.microsoft.com/office/drawing/2014/main" id="{1E4BBF58-ED40-9546-82AA-F2152073AF8E}"/>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8" name="TextBox 27">
            <a:extLst>
              <a:ext uri="{FF2B5EF4-FFF2-40B4-BE49-F238E27FC236}">
                <a16:creationId xmlns:a16="http://schemas.microsoft.com/office/drawing/2014/main" id="{94FC568B-2F3D-DE4C-A657-7F982D14B407}"/>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29" name="Oval 28">
            <a:extLst>
              <a:ext uri="{FF2B5EF4-FFF2-40B4-BE49-F238E27FC236}">
                <a16:creationId xmlns:a16="http://schemas.microsoft.com/office/drawing/2014/main" id="{E2461216-0A32-494A-8AEE-F1744A2C2977}"/>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TextBox 29">
            <a:extLst>
              <a:ext uri="{FF2B5EF4-FFF2-40B4-BE49-F238E27FC236}">
                <a16:creationId xmlns:a16="http://schemas.microsoft.com/office/drawing/2014/main" id="{3B462CF0-BAC6-924C-92D2-9F0777401529}"/>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1" name="TextBox 30">
            <a:extLst>
              <a:ext uri="{FF2B5EF4-FFF2-40B4-BE49-F238E27FC236}">
                <a16:creationId xmlns:a16="http://schemas.microsoft.com/office/drawing/2014/main" id="{D81AA3AE-229E-FB45-B815-22EFA3FA1EF0}"/>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14" name="Slide Number">
            <a:extLst>
              <a:ext uri="{FF2B5EF4-FFF2-40B4-BE49-F238E27FC236}">
                <a16:creationId xmlns:a16="http://schemas.microsoft.com/office/drawing/2014/main" id="{85A08613-DB98-8748-B9E4-4B3F245C6BBB}"/>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5" name="Footer Placeholder 4">
            <a:extLst>
              <a:ext uri="{FF2B5EF4-FFF2-40B4-BE49-F238E27FC236}">
                <a16:creationId xmlns:a16="http://schemas.microsoft.com/office/drawing/2014/main" id="{855F79A0-567B-A849-A947-8A09296B2929}"/>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Tree>
    <p:extLst>
      <p:ext uri="{BB962C8B-B14F-4D97-AF65-F5344CB8AC3E}">
        <p14:creationId xmlns:p14="http://schemas.microsoft.com/office/powerpoint/2010/main" val="1934577043"/>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4B6B078F-6B5B-4649-88CA-4457B64650BC}"/>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4" name="Oval 13">
            <a:extLst>
              <a:ext uri="{FF2B5EF4-FFF2-40B4-BE49-F238E27FC236}">
                <a16:creationId xmlns:a16="http://schemas.microsoft.com/office/drawing/2014/main" id="{5AEDA168-4692-CA42-BBA4-95BEA61E2029}"/>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5" name="Oval 24">
            <a:extLst>
              <a:ext uri="{FF2B5EF4-FFF2-40B4-BE49-F238E27FC236}">
                <a16:creationId xmlns:a16="http://schemas.microsoft.com/office/drawing/2014/main" id="{01B1B357-5070-E64B-B2AB-C7A6C8B0EA88}"/>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6" name="Oval 25">
            <a:extLst>
              <a:ext uri="{FF2B5EF4-FFF2-40B4-BE49-F238E27FC236}">
                <a16:creationId xmlns:a16="http://schemas.microsoft.com/office/drawing/2014/main" id="{37CDEDFB-DE1D-2548-81F8-5F67B8B5B0A4}"/>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7" name="Oval 26">
            <a:extLst>
              <a:ext uri="{FF2B5EF4-FFF2-40B4-BE49-F238E27FC236}">
                <a16:creationId xmlns:a16="http://schemas.microsoft.com/office/drawing/2014/main" id="{EB120519-01C4-DF4A-9C1A-EF81D2EAD132}"/>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8" name="Oval 27">
            <a:extLst>
              <a:ext uri="{FF2B5EF4-FFF2-40B4-BE49-F238E27FC236}">
                <a16:creationId xmlns:a16="http://schemas.microsoft.com/office/drawing/2014/main" id="{1C268B67-8824-404D-90A8-5FC453F23DD8}"/>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TextBox 28">
            <a:extLst>
              <a:ext uri="{FF2B5EF4-FFF2-40B4-BE49-F238E27FC236}">
                <a16:creationId xmlns:a16="http://schemas.microsoft.com/office/drawing/2014/main" id="{9C99406D-50EC-C74A-BE89-235970598E07}"/>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0" name="Oval 29">
            <a:extLst>
              <a:ext uri="{FF2B5EF4-FFF2-40B4-BE49-F238E27FC236}">
                <a16:creationId xmlns:a16="http://schemas.microsoft.com/office/drawing/2014/main" id="{168DB5F2-1918-AD47-B02B-3F1311BB9011}"/>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TextBox 30">
            <a:extLst>
              <a:ext uri="{FF2B5EF4-FFF2-40B4-BE49-F238E27FC236}">
                <a16:creationId xmlns:a16="http://schemas.microsoft.com/office/drawing/2014/main" id="{A97B3ABF-B225-9240-BE8E-E95B0968FFBD}"/>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2" name="TextBox 31">
            <a:extLst>
              <a:ext uri="{FF2B5EF4-FFF2-40B4-BE49-F238E27FC236}">
                <a16:creationId xmlns:a16="http://schemas.microsoft.com/office/drawing/2014/main" id="{49B81795-551B-B14E-B662-85CFEDDA1217}"/>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16" name="Slide Number">
            <a:extLst>
              <a:ext uri="{FF2B5EF4-FFF2-40B4-BE49-F238E27FC236}">
                <a16:creationId xmlns:a16="http://schemas.microsoft.com/office/drawing/2014/main" id="{22F86A84-7A97-CB4F-A201-A6175D151B49}"/>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7" name="Footer Placeholder 4">
            <a:extLst>
              <a:ext uri="{FF2B5EF4-FFF2-40B4-BE49-F238E27FC236}">
                <a16:creationId xmlns:a16="http://schemas.microsoft.com/office/drawing/2014/main" id="{CE0893C3-D2C2-EF40-9EEA-7C9E376E5D43}"/>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grpSp>
        <p:nvGrpSpPr>
          <p:cNvPr id="6" name="Group 5">
            <a:extLst>
              <a:ext uri="{FF2B5EF4-FFF2-40B4-BE49-F238E27FC236}">
                <a16:creationId xmlns:a16="http://schemas.microsoft.com/office/drawing/2014/main" id="{463DADCE-D593-2B4C-ACB9-3FC9C22734E1}"/>
              </a:ext>
            </a:extLst>
          </p:cNvPr>
          <p:cNvGrpSpPr/>
          <p:nvPr userDrawn="1"/>
        </p:nvGrpSpPr>
        <p:grpSpPr>
          <a:xfrm>
            <a:off x="3215678" y="2940163"/>
            <a:ext cx="4999327" cy="875744"/>
            <a:chOff x="3242838" y="3018288"/>
            <a:chExt cx="4999327" cy="875744"/>
          </a:xfrm>
        </p:grpSpPr>
        <p:pic>
          <p:nvPicPr>
            <p:cNvPr id="3" name="Picture 2">
              <a:extLst>
                <a:ext uri="{FF2B5EF4-FFF2-40B4-BE49-F238E27FC236}">
                  <a16:creationId xmlns:a16="http://schemas.microsoft.com/office/drawing/2014/main" id="{CDC84A69-80E3-194A-AEB4-140592EB208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242838" y="3018288"/>
              <a:ext cx="2247900" cy="875744"/>
            </a:xfrm>
            <a:prstGeom prst="rect">
              <a:avLst/>
            </a:prstGeom>
          </p:spPr>
        </p:pic>
        <p:sp>
          <p:nvSpPr>
            <p:cNvPr id="2" name="TextBox 1">
              <a:extLst>
                <a:ext uri="{FF2B5EF4-FFF2-40B4-BE49-F238E27FC236}">
                  <a16:creationId xmlns:a16="http://schemas.microsoft.com/office/drawing/2014/main" id="{484A5E78-5DD6-3141-ACA9-462B3D026C09}"/>
                </a:ext>
              </a:extLst>
            </p:cNvPr>
            <p:cNvSpPr txBox="1"/>
            <p:nvPr userDrawn="1"/>
          </p:nvSpPr>
          <p:spPr>
            <a:xfrm>
              <a:off x="6170125" y="3192211"/>
              <a:ext cx="2072040"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IN" sz="2000" b="0" i="0" u="none" strike="noStrike" cap="none" spc="0" normalizeH="0" baseline="0" dirty="0">
                  <a:ln>
                    <a:noFill/>
                  </a:ln>
                  <a:solidFill>
                    <a:srgbClr val="000000"/>
                  </a:solidFill>
                  <a:effectLst/>
                  <a:uFillTx/>
                  <a:latin typeface="Arial" panose="020B0604020202020204" pitchFamily="34" charset="0"/>
                  <a:ea typeface="+mn-ea"/>
                  <a:cs typeface="Arial" panose="020B0604020202020204" pitchFamily="34" charset="0"/>
                  <a:sym typeface="Calibri"/>
                </a:rPr>
                <a:t>beyond tomorrow</a:t>
              </a:r>
              <a:endParaRPr kumimoji="0" lang="en-US" sz="2000" b="0" i="0" u="none" strike="noStrike" cap="none" spc="0" normalizeH="0" baseline="0" dirty="0">
                <a:ln>
                  <a:noFill/>
                </a:ln>
                <a:solidFill>
                  <a:srgbClr val="000000"/>
                </a:solidFill>
                <a:effectLst/>
                <a:uFillTx/>
                <a:latin typeface="Arial" panose="020B0604020202020204" pitchFamily="34" charset="0"/>
                <a:ea typeface="+mn-ea"/>
                <a:cs typeface="Arial" panose="020B0604020202020204" pitchFamily="34" charset="0"/>
                <a:sym typeface="Calibri"/>
              </a:endParaRPr>
            </a:p>
          </p:txBody>
        </p:sp>
        <p:cxnSp>
          <p:nvCxnSpPr>
            <p:cNvPr id="5" name="Straight Connector 4">
              <a:extLst>
                <a:ext uri="{FF2B5EF4-FFF2-40B4-BE49-F238E27FC236}">
                  <a16:creationId xmlns:a16="http://schemas.microsoft.com/office/drawing/2014/main" id="{0CCB8ED5-85E8-6D42-BE05-EF3E861F038E}"/>
                </a:ext>
              </a:extLst>
            </p:cNvPr>
            <p:cNvCxnSpPr/>
            <p:nvPr userDrawn="1"/>
          </p:nvCxnSpPr>
          <p:spPr>
            <a:xfrm>
              <a:off x="5830431" y="3018288"/>
              <a:ext cx="0" cy="875744"/>
            </a:xfrm>
            <a:prstGeom prst="line">
              <a:avLst/>
            </a:prstGeom>
            <a:noFill/>
            <a:ln w="12700" cap="flat">
              <a:solidFill>
                <a:schemeClr val="bg2">
                  <a:lumMod val="75000"/>
                </a:schemeClr>
              </a:solidFill>
              <a:prstDash val="solid"/>
              <a:miter lim="800000"/>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8142286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opic Slide 1">
    <p:spTree>
      <p:nvGrpSpPr>
        <p:cNvPr id="1" name=""/>
        <p:cNvGrpSpPr/>
        <p:nvPr/>
      </p:nvGrpSpPr>
      <p:grpSpPr>
        <a:xfrm>
          <a:off x="0" y="0"/>
          <a:ext cx="0" cy="0"/>
          <a:chOff x="0" y="0"/>
          <a:chExt cx="0" cy="0"/>
        </a:xfrm>
      </p:grpSpPr>
      <p:sp>
        <p:nvSpPr>
          <p:cNvPr id="32" name="Slide Numbe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8" name="Oval 17">
            <a:extLst>
              <a:ext uri="{FF2B5EF4-FFF2-40B4-BE49-F238E27FC236}">
                <a16:creationId xmlns:a16="http://schemas.microsoft.com/office/drawing/2014/main" id="{250FC4BB-3987-0846-AAAF-4626EF25E880}"/>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9" name="Oval 18">
            <a:extLst>
              <a:ext uri="{FF2B5EF4-FFF2-40B4-BE49-F238E27FC236}">
                <a16:creationId xmlns:a16="http://schemas.microsoft.com/office/drawing/2014/main" id="{C0A3AFB2-9E67-0B4B-B83A-3FB7DED2F8B7}"/>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3" name="Oval 32">
            <a:extLst>
              <a:ext uri="{FF2B5EF4-FFF2-40B4-BE49-F238E27FC236}">
                <a16:creationId xmlns:a16="http://schemas.microsoft.com/office/drawing/2014/main" id="{0696B8A1-59BE-354F-B966-FAAE465D1567}"/>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4" name="Oval 33">
            <a:extLst>
              <a:ext uri="{FF2B5EF4-FFF2-40B4-BE49-F238E27FC236}">
                <a16:creationId xmlns:a16="http://schemas.microsoft.com/office/drawing/2014/main" id="{9999621F-F68B-B448-A273-E25305FCD7ED}"/>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5" name="Oval 34">
            <a:extLst>
              <a:ext uri="{FF2B5EF4-FFF2-40B4-BE49-F238E27FC236}">
                <a16:creationId xmlns:a16="http://schemas.microsoft.com/office/drawing/2014/main" id="{B137514E-A55B-9B40-8A7A-A746633001F1}"/>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6" name="Oval 35">
            <a:extLst>
              <a:ext uri="{FF2B5EF4-FFF2-40B4-BE49-F238E27FC236}">
                <a16:creationId xmlns:a16="http://schemas.microsoft.com/office/drawing/2014/main" id="{4DE61A4F-BAFF-884E-9839-7B44E1B3DCB5}"/>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7" name="TextBox 36">
            <a:extLst>
              <a:ext uri="{FF2B5EF4-FFF2-40B4-BE49-F238E27FC236}">
                <a16:creationId xmlns:a16="http://schemas.microsoft.com/office/drawing/2014/main" id="{FC988D02-C8B1-6C48-9C28-A2A9DB8CDC77}"/>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8" name="Oval 37">
            <a:extLst>
              <a:ext uri="{FF2B5EF4-FFF2-40B4-BE49-F238E27FC236}">
                <a16:creationId xmlns:a16="http://schemas.microsoft.com/office/drawing/2014/main" id="{D23CE807-6079-914A-8F5C-73C658630709}"/>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9" name="TextBox 38">
            <a:extLst>
              <a:ext uri="{FF2B5EF4-FFF2-40B4-BE49-F238E27FC236}">
                <a16:creationId xmlns:a16="http://schemas.microsoft.com/office/drawing/2014/main" id="{8386261F-EB91-1F4C-9340-2137E4E57277}"/>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40" name="TextBox 39">
            <a:extLst>
              <a:ext uri="{FF2B5EF4-FFF2-40B4-BE49-F238E27FC236}">
                <a16:creationId xmlns:a16="http://schemas.microsoft.com/office/drawing/2014/main" id="{69D206C8-684A-DF4A-9958-8AB38911CC60}"/>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4" name="Footer Placeholder 4">
            <a:extLst>
              <a:ext uri="{FF2B5EF4-FFF2-40B4-BE49-F238E27FC236}">
                <a16:creationId xmlns:a16="http://schemas.microsoft.com/office/drawing/2014/main" id="{4208EE5F-E7C6-5D4A-9515-69C9E417624B}"/>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
        <p:nvSpPr>
          <p:cNvPr id="21" name="Picture Placeholder 4">
            <a:extLst>
              <a:ext uri="{FF2B5EF4-FFF2-40B4-BE49-F238E27FC236}">
                <a16:creationId xmlns:a16="http://schemas.microsoft.com/office/drawing/2014/main" id="{3FF98A13-DF45-134F-A30B-44DBACB2B437}"/>
              </a:ext>
            </a:extLst>
          </p:cNvPr>
          <p:cNvSpPr>
            <a:spLocks noGrp="1"/>
          </p:cNvSpPr>
          <p:nvPr>
            <p:ph type="pic" sz="quarter" idx="11"/>
          </p:nvPr>
        </p:nvSpPr>
        <p:spPr>
          <a:xfrm>
            <a:off x="481273" y="492574"/>
            <a:ext cx="4004350" cy="5770922"/>
          </a:xfrm>
          <a:custGeom>
            <a:avLst/>
            <a:gdLst>
              <a:gd name="connsiteX0" fmla="*/ 0 w 4552950"/>
              <a:gd name="connsiteY0" fmla="*/ 0 h 4260850"/>
              <a:gd name="connsiteX1" fmla="*/ 2422525 w 4552950"/>
              <a:gd name="connsiteY1" fmla="*/ 0 h 4260850"/>
              <a:gd name="connsiteX2" fmla="*/ 4552950 w 4552950"/>
              <a:gd name="connsiteY2" fmla="*/ 2130425 h 4260850"/>
              <a:gd name="connsiteX3" fmla="*/ 2422525 w 4552950"/>
              <a:gd name="connsiteY3" fmla="*/ 4260850 h 4260850"/>
              <a:gd name="connsiteX4" fmla="*/ 0 w 4552950"/>
              <a:gd name="connsiteY4" fmla="*/ 4260850 h 4260850"/>
              <a:gd name="connsiteX5" fmla="*/ 2130425 w 4552950"/>
              <a:gd name="connsiteY5" fmla="*/ 2130425 h 4260850"/>
              <a:gd name="connsiteX6" fmla="*/ 0 w 4552950"/>
              <a:gd name="connsiteY6" fmla="*/ 0 h 426085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76594"/>
              <a:gd name="connsiteY0" fmla="*/ 107950 h 4368800"/>
              <a:gd name="connsiteX1" fmla="*/ 2225675 w 4576594"/>
              <a:gd name="connsiteY1" fmla="*/ 0 h 4368800"/>
              <a:gd name="connsiteX2" fmla="*/ 3482729 w 4576594"/>
              <a:gd name="connsiteY2" fmla="*/ 1184275 h 4368800"/>
              <a:gd name="connsiteX3" fmla="*/ 4552950 w 4576594"/>
              <a:gd name="connsiteY3" fmla="*/ 2238375 h 4368800"/>
              <a:gd name="connsiteX4" fmla="*/ 2422525 w 4576594"/>
              <a:gd name="connsiteY4" fmla="*/ 4368800 h 4368800"/>
              <a:gd name="connsiteX5" fmla="*/ 0 w 4576594"/>
              <a:gd name="connsiteY5" fmla="*/ 4368800 h 4368800"/>
              <a:gd name="connsiteX6" fmla="*/ 2130425 w 4576594"/>
              <a:gd name="connsiteY6" fmla="*/ 2238375 h 4368800"/>
              <a:gd name="connsiteX7" fmla="*/ 0 w 4576594"/>
              <a:gd name="connsiteY7" fmla="*/ 107950 h 4368800"/>
              <a:gd name="connsiteX0" fmla="*/ 0 w 4574056"/>
              <a:gd name="connsiteY0" fmla="*/ 107950 h 4368800"/>
              <a:gd name="connsiteX1" fmla="*/ 2225675 w 4574056"/>
              <a:gd name="connsiteY1" fmla="*/ 0 h 4368800"/>
              <a:gd name="connsiteX2" fmla="*/ 3362079 w 4574056"/>
              <a:gd name="connsiteY2" fmla="*/ 1019175 h 4368800"/>
              <a:gd name="connsiteX3" fmla="*/ 4552950 w 4574056"/>
              <a:gd name="connsiteY3" fmla="*/ 2238375 h 4368800"/>
              <a:gd name="connsiteX4" fmla="*/ 2422525 w 4574056"/>
              <a:gd name="connsiteY4" fmla="*/ 4368800 h 4368800"/>
              <a:gd name="connsiteX5" fmla="*/ 0 w 4574056"/>
              <a:gd name="connsiteY5" fmla="*/ 4368800 h 4368800"/>
              <a:gd name="connsiteX6" fmla="*/ 2130425 w 4574056"/>
              <a:gd name="connsiteY6" fmla="*/ 2238375 h 4368800"/>
              <a:gd name="connsiteX7" fmla="*/ 0 w 4574056"/>
              <a:gd name="connsiteY7" fmla="*/ 107950 h 4368800"/>
              <a:gd name="connsiteX0" fmla="*/ 0 w 4574056"/>
              <a:gd name="connsiteY0" fmla="*/ 107950 h 4368800"/>
              <a:gd name="connsiteX1" fmla="*/ 1946029 w 4574056"/>
              <a:gd name="connsiteY1" fmla="*/ 15875 h 4368800"/>
              <a:gd name="connsiteX2" fmla="*/ 2225675 w 4574056"/>
              <a:gd name="connsiteY2" fmla="*/ 0 h 4368800"/>
              <a:gd name="connsiteX3" fmla="*/ 3362079 w 4574056"/>
              <a:gd name="connsiteY3" fmla="*/ 1019175 h 4368800"/>
              <a:gd name="connsiteX4" fmla="*/ 4552950 w 4574056"/>
              <a:gd name="connsiteY4" fmla="*/ 2238375 h 4368800"/>
              <a:gd name="connsiteX5" fmla="*/ 2422525 w 4574056"/>
              <a:gd name="connsiteY5" fmla="*/ 4368800 h 4368800"/>
              <a:gd name="connsiteX6" fmla="*/ 0 w 4574056"/>
              <a:gd name="connsiteY6" fmla="*/ 4368800 h 4368800"/>
              <a:gd name="connsiteX7" fmla="*/ 2130425 w 4574056"/>
              <a:gd name="connsiteY7" fmla="*/ 2238375 h 4368800"/>
              <a:gd name="connsiteX8" fmla="*/ 0 w 4574056"/>
              <a:gd name="connsiteY8" fmla="*/ 107950 h 4368800"/>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3614049"/>
              <a:gd name="connsiteY0" fmla="*/ 155575 h 4416425"/>
              <a:gd name="connsiteX1" fmla="*/ 1888879 w 3614049"/>
              <a:gd name="connsiteY1" fmla="*/ 0 h 4416425"/>
              <a:gd name="connsiteX2" fmla="*/ 2225675 w 3614049"/>
              <a:gd name="connsiteY2" fmla="*/ 47625 h 4416425"/>
              <a:gd name="connsiteX3" fmla="*/ 3362079 w 3614049"/>
              <a:gd name="connsiteY3" fmla="*/ 1066800 h 4416425"/>
              <a:gd name="connsiteX4" fmla="*/ 3441700 w 3614049"/>
              <a:gd name="connsiteY4" fmla="*/ 3448050 h 4416425"/>
              <a:gd name="connsiteX5" fmla="*/ 2422525 w 3614049"/>
              <a:gd name="connsiteY5" fmla="*/ 4416425 h 4416425"/>
              <a:gd name="connsiteX6" fmla="*/ 0 w 3614049"/>
              <a:gd name="connsiteY6" fmla="*/ 4416425 h 4416425"/>
              <a:gd name="connsiteX7" fmla="*/ 2130425 w 3614049"/>
              <a:gd name="connsiteY7" fmla="*/ 2286000 h 4416425"/>
              <a:gd name="connsiteX8" fmla="*/ 0 w 3614049"/>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2130425 w 4199688"/>
              <a:gd name="connsiteY7" fmla="*/ 228600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831975 w 4199688"/>
              <a:gd name="connsiteY7" fmla="*/ 22796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834779 w 4199688"/>
              <a:gd name="connsiteY8" fmla="*/ 16065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488829 w 4199688"/>
              <a:gd name="connsiteY8" fmla="*/ 15938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526929 w 4199688"/>
              <a:gd name="connsiteY8" fmla="*/ 21907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0 w 4199688"/>
              <a:gd name="connsiteY11" fmla="*/ 1555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476129 w 4199688"/>
              <a:gd name="connsiteY1" fmla="*/ 2794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9845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212151"/>
              <a:gd name="connsiteY0" fmla="*/ 574675 h 4416425"/>
              <a:gd name="connsiteX1" fmla="*/ 1361829 w 4212151"/>
              <a:gd name="connsiteY1" fmla="*/ 190501 h 4416425"/>
              <a:gd name="connsiteX2" fmla="*/ 1888879 w 4212151"/>
              <a:gd name="connsiteY2" fmla="*/ 0 h 4416425"/>
              <a:gd name="connsiteX3" fmla="*/ 2225675 w 4212151"/>
              <a:gd name="connsiteY3" fmla="*/ 47625 h 4416425"/>
              <a:gd name="connsiteX4" fmla="*/ 2574679 w 4212151"/>
              <a:gd name="connsiteY4" fmla="*/ 279401 h 4416425"/>
              <a:gd name="connsiteX5" fmla="*/ 3362079 w 4212151"/>
              <a:gd name="connsiteY5" fmla="*/ 1066800 h 4416425"/>
              <a:gd name="connsiteX6" fmla="*/ 3441700 w 4212151"/>
              <a:gd name="connsiteY6" fmla="*/ 3448050 h 4416425"/>
              <a:gd name="connsiteX7" fmla="*/ 2422525 w 4212151"/>
              <a:gd name="connsiteY7" fmla="*/ 4416425 h 4416425"/>
              <a:gd name="connsiteX8" fmla="*/ 0 w 4212151"/>
              <a:gd name="connsiteY8" fmla="*/ 4416425 h 4416425"/>
              <a:gd name="connsiteX9" fmla="*/ 1590675 w 4212151"/>
              <a:gd name="connsiteY9" fmla="*/ 2901950 h 4416425"/>
              <a:gd name="connsiteX10" fmla="*/ 1825379 w 4212151"/>
              <a:gd name="connsiteY10" fmla="*/ 2203451 h 4416425"/>
              <a:gd name="connsiteX11" fmla="*/ 1647579 w 4212151"/>
              <a:gd name="connsiteY11" fmla="*/ 1739901 h 4416425"/>
              <a:gd name="connsiteX12" fmla="*/ 1355479 w 4212151"/>
              <a:gd name="connsiteY12" fmla="*/ 1460501 h 4416425"/>
              <a:gd name="connsiteX13" fmla="*/ 1041400 w 4212151"/>
              <a:gd name="connsiteY13" fmla="*/ 574675 h 4416425"/>
              <a:gd name="connsiteX0" fmla="*/ 1041400 w 4003839"/>
              <a:gd name="connsiteY0" fmla="*/ 574675 h 4416425"/>
              <a:gd name="connsiteX1" fmla="*/ 1361829 w 4003839"/>
              <a:gd name="connsiteY1" fmla="*/ 190501 h 4416425"/>
              <a:gd name="connsiteX2" fmla="*/ 1888879 w 4003839"/>
              <a:gd name="connsiteY2" fmla="*/ 0 h 4416425"/>
              <a:gd name="connsiteX3" fmla="*/ 2225675 w 4003839"/>
              <a:gd name="connsiteY3" fmla="*/ 47625 h 4416425"/>
              <a:gd name="connsiteX4" fmla="*/ 2574679 w 4003839"/>
              <a:gd name="connsiteY4" fmla="*/ 279401 h 4416425"/>
              <a:gd name="connsiteX5" fmla="*/ 3362079 w 4003839"/>
              <a:gd name="connsiteY5" fmla="*/ 1066800 h 4416425"/>
              <a:gd name="connsiteX6" fmla="*/ 4003430 w 4003839"/>
              <a:gd name="connsiteY6" fmla="*/ 2870201 h 4416425"/>
              <a:gd name="connsiteX7" fmla="*/ 3441700 w 4003839"/>
              <a:gd name="connsiteY7" fmla="*/ 3448050 h 4416425"/>
              <a:gd name="connsiteX8" fmla="*/ 2422525 w 4003839"/>
              <a:gd name="connsiteY8" fmla="*/ 4416425 h 4416425"/>
              <a:gd name="connsiteX9" fmla="*/ 0 w 4003839"/>
              <a:gd name="connsiteY9" fmla="*/ 4416425 h 4416425"/>
              <a:gd name="connsiteX10" fmla="*/ 1590675 w 4003839"/>
              <a:gd name="connsiteY10" fmla="*/ 2901950 h 4416425"/>
              <a:gd name="connsiteX11" fmla="*/ 1825379 w 4003839"/>
              <a:gd name="connsiteY11" fmla="*/ 2203451 h 4416425"/>
              <a:gd name="connsiteX12" fmla="*/ 1647579 w 4003839"/>
              <a:gd name="connsiteY12" fmla="*/ 1739901 h 4416425"/>
              <a:gd name="connsiteX13" fmla="*/ 1355479 w 4003839"/>
              <a:gd name="connsiteY13" fmla="*/ 1460501 h 4416425"/>
              <a:gd name="connsiteX14" fmla="*/ 1041400 w 4003839"/>
              <a:gd name="connsiteY14" fmla="*/ 574675 h 4416425"/>
              <a:gd name="connsiteX0" fmla="*/ 1041400 w 4187841"/>
              <a:gd name="connsiteY0" fmla="*/ 574675 h 4416425"/>
              <a:gd name="connsiteX1" fmla="*/ 1361829 w 4187841"/>
              <a:gd name="connsiteY1" fmla="*/ 190501 h 4416425"/>
              <a:gd name="connsiteX2" fmla="*/ 1888879 w 4187841"/>
              <a:gd name="connsiteY2" fmla="*/ 0 h 4416425"/>
              <a:gd name="connsiteX3" fmla="*/ 2225675 w 4187841"/>
              <a:gd name="connsiteY3" fmla="*/ 47625 h 4416425"/>
              <a:gd name="connsiteX4" fmla="*/ 2574679 w 4187841"/>
              <a:gd name="connsiteY4" fmla="*/ 279401 h 4416425"/>
              <a:gd name="connsiteX5" fmla="*/ 3362079 w 4187841"/>
              <a:gd name="connsiteY5" fmla="*/ 1066800 h 4416425"/>
              <a:gd name="connsiteX6" fmla="*/ 4187580 w 4187841"/>
              <a:gd name="connsiteY6" fmla="*/ 2279651 h 4416425"/>
              <a:gd name="connsiteX7" fmla="*/ 3441700 w 4187841"/>
              <a:gd name="connsiteY7" fmla="*/ 3448050 h 4416425"/>
              <a:gd name="connsiteX8" fmla="*/ 2422525 w 4187841"/>
              <a:gd name="connsiteY8" fmla="*/ 4416425 h 4416425"/>
              <a:gd name="connsiteX9" fmla="*/ 0 w 4187841"/>
              <a:gd name="connsiteY9" fmla="*/ 4416425 h 4416425"/>
              <a:gd name="connsiteX10" fmla="*/ 1590675 w 4187841"/>
              <a:gd name="connsiteY10" fmla="*/ 2901950 h 4416425"/>
              <a:gd name="connsiteX11" fmla="*/ 1825379 w 4187841"/>
              <a:gd name="connsiteY11" fmla="*/ 2203451 h 4416425"/>
              <a:gd name="connsiteX12" fmla="*/ 1647579 w 4187841"/>
              <a:gd name="connsiteY12" fmla="*/ 1739901 h 4416425"/>
              <a:gd name="connsiteX13" fmla="*/ 1355479 w 4187841"/>
              <a:gd name="connsiteY13" fmla="*/ 1460501 h 4416425"/>
              <a:gd name="connsiteX14" fmla="*/ 1041400 w 4187841"/>
              <a:gd name="connsiteY14" fmla="*/ 574675 h 4416425"/>
              <a:gd name="connsiteX0" fmla="*/ 1041400 w 4200656"/>
              <a:gd name="connsiteY0" fmla="*/ 574675 h 4416425"/>
              <a:gd name="connsiteX1" fmla="*/ 1361829 w 4200656"/>
              <a:gd name="connsiteY1" fmla="*/ 190501 h 4416425"/>
              <a:gd name="connsiteX2" fmla="*/ 1888879 w 4200656"/>
              <a:gd name="connsiteY2" fmla="*/ 0 h 4416425"/>
              <a:gd name="connsiteX3" fmla="*/ 2225675 w 4200656"/>
              <a:gd name="connsiteY3" fmla="*/ 47625 h 4416425"/>
              <a:gd name="connsiteX4" fmla="*/ 2574679 w 4200656"/>
              <a:gd name="connsiteY4" fmla="*/ 279401 h 4416425"/>
              <a:gd name="connsiteX5" fmla="*/ 3362079 w 4200656"/>
              <a:gd name="connsiteY5" fmla="*/ 1066800 h 4416425"/>
              <a:gd name="connsiteX6" fmla="*/ 3876430 w 4200656"/>
              <a:gd name="connsiteY6" fmla="*/ 1714501 h 4416425"/>
              <a:gd name="connsiteX7" fmla="*/ 4187580 w 4200656"/>
              <a:gd name="connsiteY7" fmla="*/ 2279651 h 4416425"/>
              <a:gd name="connsiteX8" fmla="*/ 3441700 w 4200656"/>
              <a:gd name="connsiteY8" fmla="*/ 3448050 h 4416425"/>
              <a:gd name="connsiteX9" fmla="*/ 2422525 w 4200656"/>
              <a:gd name="connsiteY9" fmla="*/ 4416425 h 4416425"/>
              <a:gd name="connsiteX10" fmla="*/ 0 w 4200656"/>
              <a:gd name="connsiteY10" fmla="*/ 4416425 h 4416425"/>
              <a:gd name="connsiteX11" fmla="*/ 1590675 w 4200656"/>
              <a:gd name="connsiteY11" fmla="*/ 2901950 h 4416425"/>
              <a:gd name="connsiteX12" fmla="*/ 1825379 w 4200656"/>
              <a:gd name="connsiteY12" fmla="*/ 2203451 h 4416425"/>
              <a:gd name="connsiteX13" fmla="*/ 1647579 w 4200656"/>
              <a:gd name="connsiteY13" fmla="*/ 1739901 h 4416425"/>
              <a:gd name="connsiteX14" fmla="*/ 1355479 w 4200656"/>
              <a:gd name="connsiteY14" fmla="*/ 1460501 h 4416425"/>
              <a:gd name="connsiteX15" fmla="*/ 1041400 w 4200656"/>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3672"/>
              <a:gd name="connsiteY0" fmla="*/ 574675 h 4416425"/>
              <a:gd name="connsiteX1" fmla="*/ 1361829 w 4203672"/>
              <a:gd name="connsiteY1" fmla="*/ 190501 h 4416425"/>
              <a:gd name="connsiteX2" fmla="*/ 1888879 w 4203672"/>
              <a:gd name="connsiteY2" fmla="*/ 0 h 4416425"/>
              <a:gd name="connsiteX3" fmla="*/ 2225675 w 4203672"/>
              <a:gd name="connsiteY3" fmla="*/ 47625 h 4416425"/>
              <a:gd name="connsiteX4" fmla="*/ 2574679 w 4203672"/>
              <a:gd name="connsiteY4" fmla="*/ 279401 h 4416425"/>
              <a:gd name="connsiteX5" fmla="*/ 3362079 w 4203672"/>
              <a:gd name="connsiteY5" fmla="*/ 1066800 h 4416425"/>
              <a:gd name="connsiteX6" fmla="*/ 3952630 w 4203672"/>
              <a:gd name="connsiteY6" fmla="*/ 1663701 h 4416425"/>
              <a:gd name="connsiteX7" fmla="*/ 4187580 w 4203672"/>
              <a:gd name="connsiteY7" fmla="*/ 2279651 h 4416425"/>
              <a:gd name="connsiteX8" fmla="*/ 3441700 w 4203672"/>
              <a:gd name="connsiteY8" fmla="*/ 3448050 h 4416425"/>
              <a:gd name="connsiteX9" fmla="*/ 2422525 w 4203672"/>
              <a:gd name="connsiteY9" fmla="*/ 4416425 h 4416425"/>
              <a:gd name="connsiteX10" fmla="*/ 0 w 4203672"/>
              <a:gd name="connsiteY10" fmla="*/ 4416425 h 4416425"/>
              <a:gd name="connsiteX11" fmla="*/ 1590675 w 4203672"/>
              <a:gd name="connsiteY11" fmla="*/ 2901950 h 4416425"/>
              <a:gd name="connsiteX12" fmla="*/ 1825379 w 4203672"/>
              <a:gd name="connsiteY12" fmla="*/ 2203451 h 4416425"/>
              <a:gd name="connsiteX13" fmla="*/ 1647579 w 4203672"/>
              <a:gd name="connsiteY13" fmla="*/ 1739901 h 4416425"/>
              <a:gd name="connsiteX14" fmla="*/ 1355479 w 4203672"/>
              <a:gd name="connsiteY14" fmla="*/ 1460501 h 4416425"/>
              <a:gd name="connsiteX15" fmla="*/ 1041400 w 4203672"/>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441700 w 4191105"/>
              <a:gd name="connsiteY8" fmla="*/ 3448050 h 4416425"/>
              <a:gd name="connsiteX9" fmla="*/ 2422525 w 4191105"/>
              <a:gd name="connsiteY9" fmla="*/ 4416425 h 4416425"/>
              <a:gd name="connsiteX10" fmla="*/ 0 w 4191105"/>
              <a:gd name="connsiteY10" fmla="*/ 4416425 h 4416425"/>
              <a:gd name="connsiteX11" fmla="*/ 1590675 w 4191105"/>
              <a:gd name="connsiteY11" fmla="*/ 2901950 h 4416425"/>
              <a:gd name="connsiteX12" fmla="*/ 1825379 w 4191105"/>
              <a:gd name="connsiteY12" fmla="*/ 2203451 h 4416425"/>
              <a:gd name="connsiteX13" fmla="*/ 1647579 w 4191105"/>
              <a:gd name="connsiteY13" fmla="*/ 1739901 h 4416425"/>
              <a:gd name="connsiteX14" fmla="*/ 1355479 w 4191105"/>
              <a:gd name="connsiteY14" fmla="*/ 1460501 h 4416425"/>
              <a:gd name="connsiteX15" fmla="*/ 1041400 w 4191105"/>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971680 w 4191105"/>
              <a:gd name="connsiteY8" fmla="*/ 27432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4035180 w 4191105"/>
              <a:gd name="connsiteY8" fmla="*/ 28194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838278 w 3172386"/>
              <a:gd name="connsiteY12" fmla="*/ 418465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393778 w 3172386"/>
              <a:gd name="connsiteY13" fmla="*/ 385445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996 w 3163824"/>
              <a:gd name="connsiteY0" fmla="*/ 633232 h 4575175"/>
              <a:gd name="connsiteX1" fmla="*/ 334416 w 3163824"/>
              <a:gd name="connsiteY1" fmla="*/ 190501 h 4575175"/>
              <a:gd name="connsiteX2" fmla="*/ 861466 w 3163824"/>
              <a:gd name="connsiteY2" fmla="*/ 0 h 4575175"/>
              <a:gd name="connsiteX3" fmla="*/ 1198262 w 3163824"/>
              <a:gd name="connsiteY3" fmla="*/ 47625 h 4575175"/>
              <a:gd name="connsiteX4" fmla="*/ 1547266 w 3163824"/>
              <a:gd name="connsiteY4" fmla="*/ 279401 h 4575175"/>
              <a:gd name="connsiteX5" fmla="*/ 2334666 w 3163824"/>
              <a:gd name="connsiteY5" fmla="*/ 1066800 h 4575175"/>
              <a:gd name="connsiteX6" fmla="*/ 2925217 w 3163824"/>
              <a:gd name="connsiteY6" fmla="*/ 1663701 h 4575175"/>
              <a:gd name="connsiteX7" fmla="*/ 3160167 w 3163824"/>
              <a:gd name="connsiteY7" fmla="*/ 2279651 h 4575175"/>
              <a:gd name="connsiteX8" fmla="*/ 2950617 w 3163824"/>
              <a:gd name="connsiteY8" fmla="*/ 2882901 h 4575175"/>
              <a:gd name="connsiteX9" fmla="*/ 2414287 w 3163824"/>
              <a:gd name="connsiteY9" fmla="*/ 3448050 h 4575175"/>
              <a:gd name="connsiteX10" fmla="*/ 1395112 w 3163824"/>
              <a:gd name="connsiteY10" fmla="*/ 4416425 h 4575175"/>
              <a:gd name="connsiteX11" fmla="*/ 915687 w 3163824"/>
              <a:gd name="connsiteY11" fmla="*/ 4575175 h 4575175"/>
              <a:gd name="connsiteX12" fmla="*/ 315366 w 3163824"/>
              <a:gd name="connsiteY12" fmla="*/ 4292601 h 4575175"/>
              <a:gd name="connsiteX13" fmla="*/ 67716 w 3163824"/>
              <a:gd name="connsiteY13" fmla="*/ 3822701 h 4575175"/>
              <a:gd name="connsiteX14" fmla="*/ 213766 w 3163824"/>
              <a:gd name="connsiteY14" fmla="*/ 3309938 h 4575175"/>
              <a:gd name="connsiteX15" fmla="*/ 563262 w 3163824"/>
              <a:gd name="connsiteY15" fmla="*/ 2901950 h 4575175"/>
              <a:gd name="connsiteX16" fmla="*/ 797966 w 3163824"/>
              <a:gd name="connsiteY16" fmla="*/ 2203451 h 4575175"/>
              <a:gd name="connsiteX17" fmla="*/ 620166 w 3163824"/>
              <a:gd name="connsiteY17" fmla="*/ 1739901 h 4575175"/>
              <a:gd name="connsiteX18" fmla="*/ 328066 w 3163824"/>
              <a:gd name="connsiteY18" fmla="*/ 1460501 h 4575175"/>
              <a:gd name="connsiteX19" fmla="*/ 22996 w 3163824"/>
              <a:gd name="connsiteY19" fmla="*/ 633232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597196 w 3172385"/>
              <a:gd name="connsiteY17" fmla="*/ 179395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332 w 3172169"/>
              <a:gd name="connsiteY0" fmla="*/ 606206 h 4575175"/>
              <a:gd name="connsiteX1" fmla="*/ 342761 w 3172169"/>
              <a:gd name="connsiteY1" fmla="*/ 190501 h 4575175"/>
              <a:gd name="connsiteX2" fmla="*/ 869811 w 3172169"/>
              <a:gd name="connsiteY2" fmla="*/ 0 h 4575175"/>
              <a:gd name="connsiteX3" fmla="*/ 1206607 w 3172169"/>
              <a:gd name="connsiteY3" fmla="*/ 47625 h 4575175"/>
              <a:gd name="connsiteX4" fmla="*/ 1555611 w 3172169"/>
              <a:gd name="connsiteY4" fmla="*/ 279401 h 4575175"/>
              <a:gd name="connsiteX5" fmla="*/ 2343011 w 3172169"/>
              <a:gd name="connsiteY5" fmla="*/ 1066800 h 4575175"/>
              <a:gd name="connsiteX6" fmla="*/ 2933562 w 3172169"/>
              <a:gd name="connsiteY6" fmla="*/ 1663701 h 4575175"/>
              <a:gd name="connsiteX7" fmla="*/ 3168512 w 3172169"/>
              <a:gd name="connsiteY7" fmla="*/ 2279651 h 4575175"/>
              <a:gd name="connsiteX8" fmla="*/ 2958962 w 3172169"/>
              <a:gd name="connsiteY8" fmla="*/ 2882901 h 4575175"/>
              <a:gd name="connsiteX9" fmla="*/ 2422632 w 3172169"/>
              <a:gd name="connsiteY9" fmla="*/ 3448050 h 4575175"/>
              <a:gd name="connsiteX10" fmla="*/ 1403457 w 3172169"/>
              <a:gd name="connsiteY10" fmla="*/ 4416425 h 4575175"/>
              <a:gd name="connsiteX11" fmla="*/ 924032 w 3172169"/>
              <a:gd name="connsiteY11" fmla="*/ 4575175 h 4575175"/>
              <a:gd name="connsiteX12" fmla="*/ 323711 w 3172169"/>
              <a:gd name="connsiteY12" fmla="*/ 4292601 h 4575175"/>
              <a:gd name="connsiteX13" fmla="*/ 76061 w 3172169"/>
              <a:gd name="connsiteY13" fmla="*/ 3822701 h 4575175"/>
              <a:gd name="connsiteX14" fmla="*/ 222111 w 3172169"/>
              <a:gd name="connsiteY14" fmla="*/ 3309938 h 4575175"/>
              <a:gd name="connsiteX15" fmla="*/ 571607 w 3172169"/>
              <a:gd name="connsiteY15" fmla="*/ 2901950 h 4575175"/>
              <a:gd name="connsiteX16" fmla="*/ 806311 w 3172169"/>
              <a:gd name="connsiteY16" fmla="*/ 2203451 h 4575175"/>
              <a:gd name="connsiteX17" fmla="*/ 633015 w 3172169"/>
              <a:gd name="connsiteY17" fmla="*/ 1753414 h 4575175"/>
              <a:gd name="connsiteX18" fmla="*/ 340915 w 3172169"/>
              <a:gd name="connsiteY18" fmla="*/ 1469510 h 4575175"/>
              <a:gd name="connsiteX19" fmla="*/ 22332 w 3172169"/>
              <a:gd name="connsiteY19" fmla="*/ 606206 h 4575175"/>
              <a:gd name="connsiteX0" fmla="*/ 22747 w 3172584"/>
              <a:gd name="connsiteY0" fmla="*/ 606206 h 4575175"/>
              <a:gd name="connsiteX1" fmla="*/ 343176 w 3172584"/>
              <a:gd name="connsiteY1" fmla="*/ 190501 h 4575175"/>
              <a:gd name="connsiteX2" fmla="*/ 870226 w 3172584"/>
              <a:gd name="connsiteY2" fmla="*/ 0 h 4575175"/>
              <a:gd name="connsiteX3" fmla="*/ 1207022 w 3172584"/>
              <a:gd name="connsiteY3" fmla="*/ 47625 h 4575175"/>
              <a:gd name="connsiteX4" fmla="*/ 1556026 w 3172584"/>
              <a:gd name="connsiteY4" fmla="*/ 279401 h 4575175"/>
              <a:gd name="connsiteX5" fmla="*/ 2343426 w 3172584"/>
              <a:gd name="connsiteY5" fmla="*/ 1066800 h 4575175"/>
              <a:gd name="connsiteX6" fmla="*/ 2933977 w 3172584"/>
              <a:gd name="connsiteY6" fmla="*/ 1663701 h 4575175"/>
              <a:gd name="connsiteX7" fmla="*/ 3168927 w 3172584"/>
              <a:gd name="connsiteY7" fmla="*/ 2279651 h 4575175"/>
              <a:gd name="connsiteX8" fmla="*/ 2959377 w 3172584"/>
              <a:gd name="connsiteY8" fmla="*/ 2882901 h 4575175"/>
              <a:gd name="connsiteX9" fmla="*/ 2423047 w 3172584"/>
              <a:gd name="connsiteY9" fmla="*/ 3448050 h 4575175"/>
              <a:gd name="connsiteX10" fmla="*/ 1403872 w 3172584"/>
              <a:gd name="connsiteY10" fmla="*/ 4416425 h 4575175"/>
              <a:gd name="connsiteX11" fmla="*/ 924447 w 3172584"/>
              <a:gd name="connsiteY11" fmla="*/ 4575175 h 4575175"/>
              <a:gd name="connsiteX12" fmla="*/ 324126 w 3172584"/>
              <a:gd name="connsiteY12" fmla="*/ 4292601 h 4575175"/>
              <a:gd name="connsiteX13" fmla="*/ 76476 w 3172584"/>
              <a:gd name="connsiteY13" fmla="*/ 3822701 h 4575175"/>
              <a:gd name="connsiteX14" fmla="*/ 222526 w 3172584"/>
              <a:gd name="connsiteY14" fmla="*/ 3309938 h 4575175"/>
              <a:gd name="connsiteX15" fmla="*/ 572022 w 3172584"/>
              <a:gd name="connsiteY15" fmla="*/ 2901950 h 4575175"/>
              <a:gd name="connsiteX16" fmla="*/ 806726 w 3172584"/>
              <a:gd name="connsiteY16" fmla="*/ 2203451 h 4575175"/>
              <a:gd name="connsiteX17" fmla="*/ 633430 w 3172584"/>
              <a:gd name="connsiteY17" fmla="*/ 1753414 h 4575175"/>
              <a:gd name="connsiteX18" fmla="*/ 341330 w 3172584"/>
              <a:gd name="connsiteY18" fmla="*/ 1469510 h 4575175"/>
              <a:gd name="connsiteX19" fmla="*/ 22747 w 3172584"/>
              <a:gd name="connsiteY19" fmla="*/ 606206 h 4575175"/>
              <a:gd name="connsiteX0" fmla="*/ 21541 w 3171378"/>
              <a:gd name="connsiteY0" fmla="*/ 606206 h 4575175"/>
              <a:gd name="connsiteX1" fmla="*/ 341970 w 3171378"/>
              <a:gd name="connsiteY1" fmla="*/ 190501 h 4575175"/>
              <a:gd name="connsiteX2" fmla="*/ 869020 w 3171378"/>
              <a:gd name="connsiteY2" fmla="*/ 0 h 4575175"/>
              <a:gd name="connsiteX3" fmla="*/ 1205816 w 3171378"/>
              <a:gd name="connsiteY3" fmla="*/ 47625 h 4575175"/>
              <a:gd name="connsiteX4" fmla="*/ 1554820 w 3171378"/>
              <a:gd name="connsiteY4" fmla="*/ 279401 h 4575175"/>
              <a:gd name="connsiteX5" fmla="*/ 2342220 w 3171378"/>
              <a:gd name="connsiteY5" fmla="*/ 1066800 h 4575175"/>
              <a:gd name="connsiteX6" fmla="*/ 2932771 w 3171378"/>
              <a:gd name="connsiteY6" fmla="*/ 1663701 h 4575175"/>
              <a:gd name="connsiteX7" fmla="*/ 3167721 w 3171378"/>
              <a:gd name="connsiteY7" fmla="*/ 2279651 h 4575175"/>
              <a:gd name="connsiteX8" fmla="*/ 2958171 w 3171378"/>
              <a:gd name="connsiteY8" fmla="*/ 2882901 h 4575175"/>
              <a:gd name="connsiteX9" fmla="*/ 2421841 w 3171378"/>
              <a:gd name="connsiteY9" fmla="*/ 3448050 h 4575175"/>
              <a:gd name="connsiteX10" fmla="*/ 1402666 w 3171378"/>
              <a:gd name="connsiteY10" fmla="*/ 4416425 h 4575175"/>
              <a:gd name="connsiteX11" fmla="*/ 923241 w 3171378"/>
              <a:gd name="connsiteY11" fmla="*/ 4575175 h 4575175"/>
              <a:gd name="connsiteX12" fmla="*/ 322920 w 3171378"/>
              <a:gd name="connsiteY12" fmla="*/ 4292601 h 4575175"/>
              <a:gd name="connsiteX13" fmla="*/ 75270 w 3171378"/>
              <a:gd name="connsiteY13" fmla="*/ 3822701 h 4575175"/>
              <a:gd name="connsiteX14" fmla="*/ 221320 w 3171378"/>
              <a:gd name="connsiteY14" fmla="*/ 3309938 h 4575175"/>
              <a:gd name="connsiteX15" fmla="*/ 570816 w 3171378"/>
              <a:gd name="connsiteY15" fmla="*/ 2901950 h 4575175"/>
              <a:gd name="connsiteX16" fmla="*/ 805520 w 3171378"/>
              <a:gd name="connsiteY16" fmla="*/ 2203451 h 4575175"/>
              <a:gd name="connsiteX17" fmla="*/ 632224 w 3171378"/>
              <a:gd name="connsiteY17" fmla="*/ 1753414 h 4575175"/>
              <a:gd name="connsiteX18" fmla="*/ 340124 w 3171378"/>
              <a:gd name="connsiteY18" fmla="*/ 1469510 h 4575175"/>
              <a:gd name="connsiteX19" fmla="*/ 21541 w 3171378"/>
              <a:gd name="connsiteY19" fmla="*/ 606206 h 4575175"/>
              <a:gd name="connsiteX0" fmla="*/ 7707 w 3157544"/>
              <a:gd name="connsiteY0" fmla="*/ 606206 h 4575175"/>
              <a:gd name="connsiteX1" fmla="*/ 328136 w 3157544"/>
              <a:gd name="connsiteY1" fmla="*/ 190501 h 4575175"/>
              <a:gd name="connsiteX2" fmla="*/ 855186 w 3157544"/>
              <a:gd name="connsiteY2" fmla="*/ 0 h 4575175"/>
              <a:gd name="connsiteX3" fmla="*/ 1191982 w 3157544"/>
              <a:gd name="connsiteY3" fmla="*/ 47625 h 4575175"/>
              <a:gd name="connsiteX4" fmla="*/ 1540986 w 3157544"/>
              <a:gd name="connsiteY4" fmla="*/ 279401 h 4575175"/>
              <a:gd name="connsiteX5" fmla="*/ 2328386 w 3157544"/>
              <a:gd name="connsiteY5" fmla="*/ 1066800 h 4575175"/>
              <a:gd name="connsiteX6" fmla="*/ 2918937 w 3157544"/>
              <a:gd name="connsiteY6" fmla="*/ 1663701 h 4575175"/>
              <a:gd name="connsiteX7" fmla="*/ 3153887 w 3157544"/>
              <a:gd name="connsiteY7" fmla="*/ 2279651 h 4575175"/>
              <a:gd name="connsiteX8" fmla="*/ 2944337 w 3157544"/>
              <a:gd name="connsiteY8" fmla="*/ 2882901 h 4575175"/>
              <a:gd name="connsiteX9" fmla="*/ 2408007 w 3157544"/>
              <a:gd name="connsiteY9" fmla="*/ 3448050 h 4575175"/>
              <a:gd name="connsiteX10" fmla="*/ 1388832 w 3157544"/>
              <a:gd name="connsiteY10" fmla="*/ 4416425 h 4575175"/>
              <a:gd name="connsiteX11" fmla="*/ 909407 w 3157544"/>
              <a:gd name="connsiteY11" fmla="*/ 4575175 h 4575175"/>
              <a:gd name="connsiteX12" fmla="*/ 309086 w 3157544"/>
              <a:gd name="connsiteY12" fmla="*/ 4292601 h 4575175"/>
              <a:gd name="connsiteX13" fmla="*/ 61436 w 3157544"/>
              <a:gd name="connsiteY13" fmla="*/ 3822701 h 4575175"/>
              <a:gd name="connsiteX14" fmla="*/ 207486 w 3157544"/>
              <a:gd name="connsiteY14" fmla="*/ 3309938 h 4575175"/>
              <a:gd name="connsiteX15" fmla="*/ 556982 w 3157544"/>
              <a:gd name="connsiteY15" fmla="*/ 2901950 h 4575175"/>
              <a:gd name="connsiteX16" fmla="*/ 791686 w 3157544"/>
              <a:gd name="connsiteY16" fmla="*/ 2203451 h 4575175"/>
              <a:gd name="connsiteX17" fmla="*/ 618390 w 3157544"/>
              <a:gd name="connsiteY17" fmla="*/ 1753414 h 4575175"/>
              <a:gd name="connsiteX18" fmla="*/ 326290 w 3157544"/>
              <a:gd name="connsiteY18" fmla="*/ 1469510 h 4575175"/>
              <a:gd name="connsiteX19" fmla="*/ 118243 w 3157544"/>
              <a:gd name="connsiteY19" fmla="*/ 1272964 h 4575175"/>
              <a:gd name="connsiteX20" fmla="*/ 7707 w 3157544"/>
              <a:gd name="connsiteY20" fmla="*/ 606206 h 4575175"/>
              <a:gd name="connsiteX0" fmla="*/ 7180 w 3157017"/>
              <a:gd name="connsiteY0" fmla="*/ 606206 h 4575175"/>
              <a:gd name="connsiteX1" fmla="*/ 327609 w 3157017"/>
              <a:gd name="connsiteY1" fmla="*/ 190501 h 4575175"/>
              <a:gd name="connsiteX2" fmla="*/ 854659 w 3157017"/>
              <a:gd name="connsiteY2" fmla="*/ 0 h 4575175"/>
              <a:gd name="connsiteX3" fmla="*/ 1191455 w 3157017"/>
              <a:gd name="connsiteY3" fmla="*/ 47625 h 4575175"/>
              <a:gd name="connsiteX4" fmla="*/ 1540459 w 3157017"/>
              <a:gd name="connsiteY4" fmla="*/ 279401 h 4575175"/>
              <a:gd name="connsiteX5" fmla="*/ 2327859 w 3157017"/>
              <a:gd name="connsiteY5" fmla="*/ 1066800 h 4575175"/>
              <a:gd name="connsiteX6" fmla="*/ 2918410 w 3157017"/>
              <a:gd name="connsiteY6" fmla="*/ 1663701 h 4575175"/>
              <a:gd name="connsiteX7" fmla="*/ 3153360 w 3157017"/>
              <a:gd name="connsiteY7" fmla="*/ 2279651 h 4575175"/>
              <a:gd name="connsiteX8" fmla="*/ 2943810 w 3157017"/>
              <a:gd name="connsiteY8" fmla="*/ 2882901 h 4575175"/>
              <a:gd name="connsiteX9" fmla="*/ 2407480 w 3157017"/>
              <a:gd name="connsiteY9" fmla="*/ 3448050 h 4575175"/>
              <a:gd name="connsiteX10" fmla="*/ 1388305 w 3157017"/>
              <a:gd name="connsiteY10" fmla="*/ 4416425 h 4575175"/>
              <a:gd name="connsiteX11" fmla="*/ 908880 w 3157017"/>
              <a:gd name="connsiteY11" fmla="*/ 4575175 h 4575175"/>
              <a:gd name="connsiteX12" fmla="*/ 308559 w 3157017"/>
              <a:gd name="connsiteY12" fmla="*/ 4292601 h 4575175"/>
              <a:gd name="connsiteX13" fmla="*/ 60909 w 3157017"/>
              <a:gd name="connsiteY13" fmla="*/ 3822701 h 4575175"/>
              <a:gd name="connsiteX14" fmla="*/ 206959 w 3157017"/>
              <a:gd name="connsiteY14" fmla="*/ 3309938 h 4575175"/>
              <a:gd name="connsiteX15" fmla="*/ 556455 w 3157017"/>
              <a:gd name="connsiteY15" fmla="*/ 2901950 h 4575175"/>
              <a:gd name="connsiteX16" fmla="*/ 791159 w 3157017"/>
              <a:gd name="connsiteY16" fmla="*/ 2203451 h 4575175"/>
              <a:gd name="connsiteX17" fmla="*/ 617863 w 3157017"/>
              <a:gd name="connsiteY17" fmla="*/ 1753414 h 4575175"/>
              <a:gd name="connsiteX18" fmla="*/ 325763 w 3157017"/>
              <a:gd name="connsiteY18" fmla="*/ 1469510 h 4575175"/>
              <a:gd name="connsiteX19" fmla="*/ 126725 w 3157017"/>
              <a:gd name="connsiteY19" fmla="*/ 1245938 h 4575175"/>
              <a:gd name="connsiteX20" fmla="*/ 7180 w 3157017"/>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20915 w 3174640"/>
              <a:gd name="connsiteY16" fmla="*/ 2583755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74640" h="4575175">
                <a:moveTo>
                  <a:pt x="24803" y="606206"/>
                </a:moveTo>
                <a:cubicBezTo>
                  <a:pt x="125263" y="342139"/>
                  <a:pt x="225722" y="286809"/>
                  <a:pt x="345232" y="190501"/>
                </a:cubicBezTo>
                <a:cubicBezTo>
                  <a:pt x="609815" y="6351"/>
                  <a:pt x="747399" y="19050"/>
                  <a:pt x="872282" y="0"/>
                </a:cubicBezTo>
                <a:cubicBezTo>
                  <a:pt x="1009947" y="3175"/>
                  <a:pt x="1103163" y="6350"/>
                  <a:pt x="1209078" y="47625"/>
                </a:cubicBezTo>
                <a:cubicBezTo>
                  <a:pt x="1323378" y="97367"/>
                  <a:pt x="1368681" y="109539"/>
                  <a:pt x="1558082" y="279401"/>
                </a:cubicBezTo>
                <a:cubicBezTo>
                  <a:pt x="1664933" y="385763"/>
                  <a:pt x="2023179" y="738717"/>
                  <a:pt x="2345482" y="1066800"/>
                </a:cubicBezTo>
                <a:cubicBezTo>
                  <a:pt x="2562441" y="1305983"/>
                  <a:pt x="2792100" y="1499659"/>
                  <a:pt x="2936033" y="1663701"/>
                </a:cubicBezTo>
                <a:cubicBezTo>
                  <a:pt x="3060916" y="1821393"/>
                  <a:pt x="3198988" y="1990726"/>
                  <a:pt x="3170983" y="2279651"/>
                </a:cubicBezTo>
                <a:cubicBezTo>
                  <a:pt x="3174158" y="2459568"/>
                  <a:pt x="3130196" y="2656418"/>
                  <a:pt x="2961433" y="2882901"/>
                </a:cubicBezTo>
                <a:cubicBezTo>
                  <a:pt x="2779970" y="3083984"/>
                  <a:pt x="2683296" y="3169179"/>
                  <a:pt x="2425103" y="3448050"/>
                </a:cubicBezTo>
                <a:cubicBezTo>
                  <a:pt x="2085378" y="3770842"/>
                  <a:pt x="1577456" y="4305248"/>
                  <a:pt x="1423945" y="4416425"/>
                </a:cubicBezTo>
                <a:cubicBezTo>
                  <a:pt x="1264137" y="4513792"/>
                  <a:pt x="1117091" y="4570994"/>
                  <a:pt x="926503" y="4575175"/>
                </a:cubicBezTo>
                <a:cubicBezTo>
                  <a:pt x="760586" y="4565974"/>
                  <a:pt x="551689" y="4513792"/>
                  <a:pt x="326182" y="4292601"/>
                </a:cubicBezTo>
                <a:cubicBezTo>
                  <a:pt x="224582" y="4167718"/>
                  <a:pt x="95142" y="3979991"/>
                  <a:pt x="87541" y="3831710"/>
                </a:cubicBezTo>
                <a:cubicBezTo>
                  <a:pt x="74028" y="3613139"/>
                  <a:pt x="142032" y="3466042"/>
                  <a:pt x="224582" y="3309938"/>
                </a:cubicBezTo>
                <a:cubicBezTo>
                  <a:pt x="366481" y="3129492"/>
                  <a:pt x="387729" y="3095096"/>
                  <a:pt x="574078" y="2901950"/>
                </a:cubicBezTo>
                <a:cubicBezTo>
                  <a:pt x="656800" y="2780920"/>
                  <a:pt x="692307" y="2737709"/>
                  <a:pt x="747941" y="2592764"/>
                </a:cubicBezTo>
                <a:cubicBezTo>
                  <a:pt x="772043" y="2492863"/>
                  <a:pt x="805002" y="2386884"/>
                  <a:pt x="799773" y="2221468"/>
                </a:cubicBezTo>
                <a:cubicBezTo>
                  <a:pt x="779744" y="1998341"/>
                  <a:pt x="738660" y="1938002"/>
                  <a:pt x="635486" y="1753414"/>
                </a:cubicBezTo>
                <a:cubicBezTo>
                  <a:pt x="563645" y="1664785"/>
                  <a:pt x="442254" y="1567148"/>
                  <a:pt x="343386" y="1469510"/>
                </a:cubicBezTo>
                <a:cubicBezTo>
                  <a:pt x="260028" y="1389435"/>
                  <a:pt x="251498" y="1394326"/>
                  <a:pt x="144348" y="1245938"/>
                </a:cubicBezTo>
                <a:cubicBezTo>
                  <a:pt x="-34873" y="1025479"/>
                  <a:pt x="-10179" y="786616"/>
                  <a:pt x="24803" y="606206"/>
                </a:cubicBezTo>
                <a:close/>
              </a:path>
            </a:pathLst>
          </a:custGeom>
          <a:solidFill>
            <a:schemeClr val="bg1">
              <a:lumMod val="50000"/>
              <a:alpha val="73000"/>
            </a:schemeClr>
          </a:solidFill>
          <a:effectLst/>
        </p:spPr>
        <p:txBody>
          <a:bodyPr/>
          <a:lstStyle>
            <a:lvl1pPr>
              <a:defRPr>
                <a:noFill/>
              </a:defRPr>
            </a:lvl1pPr>
          </a:lstStyle>
          <a:p>
            <a:r>
              <a:rPr lang="en-US" dirty="0"/>
              <a:t>Click icon to add picture</a:t>
            </a:r>
          </a:p>
        </p:txBody>
      </p:sp>
      <p:sp>
        <p:nvSpPr>
          <p:cNvPr id="25" name="Title 1">
            <a:extLst>
              <a:ext uri="{FF2B5EF4-FFF2-40B4-BE49-F238E27FC236}">
                <a16:creationId xmlns:a16="http://schemas.microsoft.com/office/drawing/2014/main" id="{BAC57860-C767-4247-BDA3-5F4699891596}"/>
              </a:ext>
            </a:extLst>
          </p:cNvPr>
          <p:cNvSpPr>
            <a:spLocks noGrp="1"/>
          </p:cNvSpPr>
          <p:nvPr>
            <p:ph type="title"/>
          </p:nvPr>
        </p:nvSpPr>
        <p:spPr>
          <a:xfrm>
            <a:off x="4786826" y="715477"/>
            <a:ext cx="6929080" cy="788175"/>
          </a:xfrm>
          <a:prstGeom prst="rect">
            <a:avLst/>
          </a:prstGeom>
        </p:spPr>
        <p:txBody>
          <a:bodyPr/>
          <a:lstStyle>
            <a:lvl1pPr>
              <a:defRPr sz="3200">
                <a:solidFill>
                  <a:schemeClr val="tx1">
                    <a:lumMod val="85000"/>
                    <a:lumOff val="15000"/>
                  </a:schemeClr>
                </a:solidFill>
              </a:defRPr>
            </a:lvl1pPr>
          </a:lstStyle>
          <a:p>
            <a:r>
              <a:rPr lang="en-US"/>
              <a:t>Click to edit Master title style</a:t>
            </a:r>
            <a:endParaRPr lang="en-US" dirty="0"/>
          </a:p>
        </p:txBody>
      </p:sp>
      <p:sp>
        <p:nvSpPr>
          <p:cNvPr id="28" name="Text Placeholder 3">
            <a:extLst>
              <a:ext uri="{FF2B5EF4-FFF2-40B4-BE49-F238E27FC236}">
                <a16:creationId xmlns:a16="http://schemas.microsoft.com/office/drawing/2014/main" id="{D9F71CED-5046-4E47-AB85-9D39CDD41C54}"/>
              </a:ext>
            </a:extLst>
          </p:cNvPr>
          <p:cNvSpPr>
            <a:spLocks noGrp="1"/>
          </p:cNvSpPr>
          <p:nvPr>
            <p:ph type="body" sz="quarter" idx="10"/>
          </p:nvPr>
        </p:nvSpPr>
        <p:spPr>
          <a:xfrm>
            <a:off x="4778494" y="1626761"/>
            <a:ext cx="6929080" cy="4475275"/>
          </a:xfrm>
          <a:prstGeom prst="rect">
            <a:avLst/>
          </a:prstGeom>
        </p:spPr>
        <p:txBody>
          <a:bodyPr/>
          <a:lstStyle>
            <a:lvl1pPr>
              <a:defRPr sz="2000">
                <a:solidFill>
                  <a:schemeClr val="tx1">
                    <a:lumMod val="85000"/>
                    <a:lumOff val="15000"/>
                  </a:schemeClr>
                </a:solidFill>
              </a:defRPr>
            </a:lvl1pPr>
            <a:lvl2pPr>
              <a:defRPr sz="2000">
                <a:solidFill>
                  <a:schemeClr val="tx1">
                    <a:lumMod val="85000"/>
                    <a:lumOff val="15000"/>
                  </a:schemeClr>
                </a:solidFill>
              </a:defRPr>
            </a:lvl2pPr>
            <a:lvl3pPr>
              <a:defRPr sz="2000">
                <a:solidFill>
                  <a:schemeClr val="tx1">
                    <a:lumMod val="85000"/>
                    <a:lumOff val="15000"/>
                  </a:schemeClr>
                </a:solidFill>
              </a:defRPr>
            </a:lvl3pPr>
            <a:lvl4pPr>
              <a:defRPr sz="2000">
                <a:solidFill>
                  <a:schemeClr val="tx1">
                    <a:lumMod val="85000"/>
                    <a:lumOff val="15000"/>
                  </a:schemeClr>
                </a:solidFill>
              </a:defRPr>
            </a:lvl4pPr>
            <a:lvl5pPr>
              <a:defRPr sz="2000">
                <a:solidFill>
                  <a:schemeClr val="tx1">
                    <a:lumMod val="85000"/>
                    <a:lumOff val="1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44512093"/>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Section Headline">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0C808054-F6A8-944C-B278-21B7816A849B}"/>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646473" y="469958"/>
            <a:ext cx="1059902" cy="412920"/>
          </a:xfrm>
          <a:prstGeom prst="rect">
            <a:avLst/>
          </a:prstGeom>
        </p:spPr>
      </p:pic>
      <p:sp>
        <p:nvSpPr>
          <p:cNvPr id="4" name="Title 3">
            <a:extLst>
              <a:ext uri="{FF2B5EF4-FFF2-40B4-BE49-F238E27FC236}">
                <a16:creationId xmlns:a16="http://schemas.microsoft.com/office/drawing/2014/main" id="{D5C0545F-2DC0-AD4C-8EEE-A6BCC558EB6B}"/>
              </a:ext>
            </a:extLst>
          </p:cNvPr>
          <p:cNvSpPr>
            <a:spLocks noGrp="1"/>
          </p:cNvSpPr>
          <p:nvPr>
            <p:ph type="title"/>
          </p:nvPr>
        </p:nvSpPr>
        <p:spPr>
          <a:xfrm>
            <a:off x="746671" y="549105"/>
            <a:ext cx="5589735" cy="1508126"/>
          </a:xfrm>
          <a:prstGeom prst="rect">
            <a:avLst/>
          </a:prstGeom>
        </p:spPr>
        <p:txBody>
          <a:bodyPr/>
          <a:lstStyle>
            <a:lvl1pPr algn="l">
              <a:defRPr sz="4800" b="1">
                <a:solidFill>
                  <a:schemeClr val="tx1">
                    <a:lumMod val="85000"/>
                    <a:lumOff val="15000"/>
                  </a:schemeClr>
                </a:solidFill>
              </a:defRPr>
            </a:lvl1pPr>
          </a:lstStyle>
          <a:p>
            <a:r>
              <a:rPr lang="en-US" dirty="0"/>
              <a:t>Click to edit Master title style</a:t>
            </a:r>
          </a:p>
        </p:txBody>
      </p:sp>
      <p:sp>
        <p:nvSpPr>
          <p:cNvPr id="8" name="Text Placeholder 7">
            <a:extLst>
              <a:ext uri="{FF2B5EF4-FFF2-40B4-BE49-F238E27FC236}">
                <a16:creationId xmlns:a16="http://schemas.microsoft.com/office/drawing/2014/main" id="{24FB559D-C1CE-8747-8028-6E91AC21ED4A}"/>
              </a:ext>
            </a:extLst>
          </p:cNvPr>
          <p:cNvSpPr>
            <a:spLocks noGrp="1"/>
          </p:cNvSpPr>
          <p:nvPr>
            <p:ph type="body" sz="quarter" idx="10"/>
          </p:nvPr>
        </p:nvSpPr>
        <p:spPr>
          <a:xfrm>
            <a:off x="716214" y="2569639"/>
            <a:ext cx="5620192" cy="2819400"/>
          </a:xfrm>
          <a:prstGeom prst="rect">
            <a:avLst/>
          </a:prstGeo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a:extLst>
              <a:ext uri="{FF2B5EF4-FFF2-40B4-BE49-F238E27FC236}">
                <a16:creationId xmlns:a16="http://schemas.microsoft.com/office/drawing/2014/main" id="{B91601A0-D2CB-BA4A-B01A-EBB34C013813}"/>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dirty="0"/>
          </a:p>
        </p:txBody>
      </p:sp>
      <p:sp>
        <p:nvSpPr>
          <p:cNvPr id="16" name="Oval 15">
            <a:extLst>
              <a:ext uri="{FF2B5EF4-FFF2-40B4-BE49-F238E27FC236}">
                <a16:creationId xmlns:a16="http://schemas.microsoft.com/office/drawing/2014/main" id="{2161CA03-F831-9A42-BF8D-F5030C57A577}"/>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7" name="Oval 16">
            <a:extLst>
              <a:ext uri="{FF2B5EF4-FFF2-40B4-BE49-F238E27FC236}">
                <a16:creationId xmlns:a16="http://schemas.microsoft.com/office/drawing/2014/main" id="{59C311CC-746C-5C46-89B4-F9CE6A041F6F}"/>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8" name="Oval 27">
            <a:extLst>
              <a:ext uri="{FF2B5EF4-FFF2-40B4-BE49-F238E27FC236}">
                <a16:creationId xmlns:a16="http://schemas.microsoft.com/office/drawing/2014/main" id="{A5B99CD3-B95E-F840-8F3D-AB25A49BDC62}"/>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Oval 28">
            <a:extLst>
              <a:ext uri="{FF2B5EF4-FFF2-40B4-BE49-F238E27FC236}">
                <a16:creationId xmlns:a16="http://schemas.microsoft.com/office/drawing/2014/main" id="{D7CD11A5-EDD9-414D-B306-B9D1B117AEBE}"/>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Oval 29">
            <a:extLst>
              <a:ext uri="{FF2B5EF4-FFF2-40B4-BE49-F238E27FC236}">
                <a16:creationId xmlns:a16="http://schemas.microsoft.com/office/drawing/2014/main" id="{D8A6C9D4-8C2A-4640-9716-2730F8FF2E9E}"/>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Oval 30">
            <a:extLst>
              <a:ext uri="{FF2B5EF4-FFF2-40B4-BE49-F238E27FC236}">
                <a16:creationId xmlns:a16="http://schemas.microsoft.com/office/drawing/2014/main" id="{AD093E14-BD23-0340-992F-1DF17F141088}"/>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2" name="TextBox 31">
            <a:extLst>
              <a:ext uri="{FF2B5EF4-FFF2-40B4-BE49-F238E27FC236}">
                <a16:creationId xmlns:a16="http://schemas.microsoft.com/office/drawing/2014/main" id="{FA28637D-C818-6546-AB2C-45324A86CAF9}"/>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3" name="Oval 32">
            <a:extLst>
              <a:ext uri="{FF2B5EF4-FFF2-40B4-BE49-F238E27FC236}">
                <a16:creationId xmlns:a16="http://schemas.microsoft.com/office/drawing/2014/main" id="{CBF5E8B9-B337-BE44-854D-3F30AE8FBB92}"/>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4" name="TextBox 33">
            <a:extLst>
              <a:ext uri="{FF2B5EF4-FFF2-40B4-BE49-F238E27FC236}">
                <a16:creationId xmlns:a16="http://schemas.microsoft.com/office/drawing/2014/main" id="{D86D418E-93D7-2244-8F5D-AC4BBD0618E3}"/>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5" name="TextBox 34">
            <a:extLst>
              <a:ext uri="{FF2B5EF4-FFF2-40B4-BE49-F238E27FC236}">
                <a16:creationId xmlns:a16="http://schemas.microsoft.com/office/drawing/2014/main" id="{8FD7F25D-6D0F-2A4F-AE75-3F187AD18020}"/>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0" name="Footer Placeholder 4">
            <a:extLst>
              <a:ext uri="{FF2B5EF4-FFF2-40B4-BE49-F238E27FC236}">
                <a16:creationId xmlns:a16="http://schemas.microsoft.com/office/drawing/2014/main" id="{15D04E4D-5087-D544-8EBB-71674727E0D9}"/>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
        <p:nvSpPr>
          <p:cNvPr id="21" name="Picture Placeholder 4">
            <a:extLst>
              <a:ext uri="{FF2B5EF4-FFF2-40B4-BE49-F238E27FC236}">
                <a16:creationId xmlns:a16="http://schemas.microsoft.com/office/drawing/2014/main" id="{D770E198-EE0F-2449-B311-8220C7AF111B}"/>
              </a:ext>
            </a:extLst>
          </p:cNvPr>
          <p:cNvSpPr>
            <a:spLocks noGrp="1"/>
          </p:cNvSpPr>
          <p:nvPr>
            <p:ph type="pic" sz="quarter" idx="11"/>
          </p:nvPr>
        </p:nvSpPr>
        <p:spPr>
          <a:xfrm>
            <a:off x="6518618" y="469958"/>
            <a:ext cx="5159165" cy="7435199"/>
          </a:xfrm>
          <a:custGeom>
            <a:avLst/>
            <a:gdLst>
              <a:gd name="connsiteX0" fmla="*/ 0 w 4552950"/>
              <a:gd name="connsiteY0" fmla="*/ 0 h 4260850"/>
              <a:gd name="connsiteX1" fmla="*/ 2422525 w 4552950"/>
              <a:gd name="connsiteY1" fmla="*/ 0 h 4260850"/>
              <a:gd name="connsiteX2" fmla="*/ 4552950 w 4552950"/>
              <a:gd name="connsiteY2" fmla="*/ 2130425 h 4260850"/>
              <a:gd name="connsiteX3" fmla="*/ 2422525 w 4552950"/>
              <a:gd name="connsiteY3" fmla="*/ 4260850 h 4260850"/>
              <a:gd name="connsiteX4" fmla="*/ 0 w 4552950"/>
              <a:gd name="connsiteY4" fmla="*/ 4260850 h 4260850"/>
              <a:gd name="connsiteX5" fmla="*/ 2130425 w 4552950"/>
              <a:gd name="connsiteY5" fmla="*/ 2130425 h 4260850"/>
              <a:gd name="connsiteX6" fmla="*/ 0 w 4552950"/>
              <a:gd name="connsiteY6" fmla="*/ 0 h 426085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76594"/>
              <a:gd name="connsiteY0" fmla="*/ 107950 h 4368800"/>
              <a:gd name="connsiteX1" fmla="*/ 2225675 w 4576594"/>
              <a:gd name="connsiteY1" fmla="*/ 0 h 4368800"/>
              <a:gd name="connsiteX2" fmla="*/ 3482729 w 4576594"/>
              <a:gd name="connsiteY2" fmla="*/ 1184275 h 4368800"/>
              <a:gd name="connsiteX3" fmla="*/ 4552950 w 4576594"/>
              <a:gd name="connsiteY3" fmla="*/ 2238375 h 4368800"/>
              <a:gd name="connsiteX4" fmla="*/ 2422525 w 4576594"/>
              <a:gd name="connsiteY4" fmla="*/ 4368800 h 4368800"/>
              <a:gd name="connsiteX5" fmla="*/ 0 w 4576594"/>
              <a:gd name="connsiteY5" fmla="*/ 4368800 h 4368800"/>
              <a:gd name="connsiteX6" fmla="*/ 2130425 w 4576594"/>
              <a:gd name="connsiteY6" fmla="*/ 2238375 h 4368800"/>
              <a:gd name="connsiteX7" fmla="*/ 0 w 4576594"/>
              <a:gd name="connsiteY7" fmla="*/ 107950 h 4368800"/>
              <a:gd name="connsiteX0" fmla="*/ 0 w 4574056"/>
              <a:gd name="connsiteY0" fmla="*/ 107950 h 4368800"/>
              <a:gd name="connsiteX1" fmla="*/ 2225675 w 4574056"/>
              <a:gd name="connsiteY1" fmla="*/ 0 h 4368800"/>
              <a:gd name="connsiteX2" fmla="*/ 3362079 w 4574056"/>
              <a:gd name="connsiteY2" fmla="*/ 1019175 h 4368800"/>
              <a:gd name="connsiteX3" fmla="*/ 4552950 w 4574056"/>
              <a:gd name="connsiteY3" fmla="*/ 2238375 h 4368800"/>
              <a:gd name="connsiteX4" fmla="*/ 2422525 w 4574056"/>
              <a:gd name="connsiteY4" fmla="*/ 4368800 h 4368800"/>
              <a:gd name="connsiteX5" fmla="*/ 0 w 4574056"/>
              <a:gd name="connsiteY5" fmla="*/ 4368800 h 4368800"/>
              <a:gd name="connsiteX6" fmla="*/ 2130425 w 4574056"/>
              <a:gd name="connsiteY6" fmla="*/ 2238375 h 4368800"/>
              <a:gd name="connsiteX7" fmla="*/ 0 w 4574056"/>
              <a:gd name="connsiteY7" fmla="*/ 107950 h 4368800"/>
              <a:gd name="connsiteX0" fmla="*/ 0 w 4574056"/>
              <a:gd name="connsiteY0" fmla="*/ 107950 h 4368800"/>
              <a:gd name="connsiteX1" fmla="*/ 1946029 w 4574056"/>
              <a:gd name="connsiteY1" fmla="*/ 15875 h 4368800"/>
              <a:gd name="connsiteX2" fmla="*/ 2225675 w 4574056"/>
              <a:gd name="connsiteY2" fmla="*/ 0 h 4368800"/>
              <a:gd name="connsiteX3" fmla="*/ 3362079 w 4574056"/>
              <a:gd name="connsiteY3" fmla="*/ 1019175 h 4368800"/>
              <a:gd name="connsiteX4" fmla="*/ 4552950 w 4574056"/>
              <a:gd name="connsiteY4" fmla="*/ 2238375 h 4368800"/>
              <a:gd name="connsiteX5" fmla="*/ 2422525 w 4574056"/>
              <a:gd name="connsiteY5" fmla="*/ 4368800 h 4368800"/>
              <a:gd name="connsiteX6" fmla="*/ 0 w 4574056"/>
              <a:gd name="connsiteY6" fmla="*/ 4368800 h 4368800"/>
              <a:gd name="connsiteX7" fmla="*/ 2130425 w 4574056"/>
              <a:gd name="connsiteY7" fmla="*/ 2238375 h 4368800"/>
              <a:gd name="connsiteX8" fmla="*/ 0 w 4574056"/>
              <a:gd name="connsiteY8" fmla="*/ 107950 h 4368800"/>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3614049"/>
              <a:gd name="connsiteY0" fmla="*/ 155575 h 4416425"/>
              <a:gd name="connsiteX1" fmla="*/ 1888879 w 3614049"/>
              <a:gd name="connsiteY1" fmla="*/ 0 h 4416425"/>
              <a:gd name="connsiteX2" fmla="*/ 2225675 w 3614049"/>
              <a:gd name="connsiteY2" fmla="*/ 47625 h 4416425"/>
              <a:gd name="connsiteX3" fmla="*/ 3362079 w 3614049"/>
              <a:gd name="connsiteY3" fmla="*/ 1066800 h 4416425"/>
              <a:gd name="connsiteX4" fmla="*/ 3441700 w 3614049"/>
              <a:gd name="connsiteY4" fmla="*/ 3448050 h 4416425"/>
              <a:gd name="connsiteX5" fmla="*/ 2422525 w 3614049"/>
              <a:gd name="connsiteY5" fmla="*/ 4416425 h 4416425"/>
              <a:gd name="connsiteX6" fmla="*/ 0 w 3614049"/>
              <a:gd name="connsiteY6" fmla="*/ 4416425 h 4416425"/>
              <a:gd name="connsiteX7" fmla="*/ 2130425 w 3614049"/>
              <a:gd name="connsiteY7" fmla="*/ 2286000 h 4416425"/>
              <a:gd name="connsiteX8" fmla="*/ 0 w 3614049"/>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2130425 w 4199688"/>
              <a:gd name="connsiteY7" fmla="*/ 228600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831975 w 4199688"/>
              <a:gd name="connsiteY7" fmla="*/ 22796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834779 w 4199688"/>
              <a:gd name="connsiteY8" fmla="*/ 16065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488829 w 4199688"/>
              <a:gd name="connsiteY8" fmla="*/ 15938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526929 w 4199688"/>
              <a:gd name="connsiteY8" fmla="*/ 21907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0 w 4199688"/>
              <a:gd name="connsiteY11" fmla="*/ 1555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476129 w 4199688"/>
              <a:gd name="connsiteY1" fmla="*/ 2794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9845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212151"/>
              <a:gd name="connsiteY0" fmla="*/ 574675 h 4416425"/>
              <a:gd name="connsiteX1" fmla="*/ 1361829 w 4212151"/>
              <a:gd name="connsiteY1" fmla="*/ 190501 h 4416425"/>
              <a:gd name="connsiteX2" fmla="*/ 1888879 w 4212151"/>
              <a:gd name="connsiteY2" fmla="*/ 0 h 4416425"/>
              <a:gd name="connsiteX3" fmla="*/ 2225675 w 4212151"/>
              <a:gd name="connsiteY3" fmla="*/ 47625 h 4416425"/>
              <a:gd name="connsiteX4" fmla="*/ 2574679 w 4212151"/>
              <a:gd name="connsiteY4" fmla="*/ 279401 h 4416425"/>
              <a:gd name="connsiteX5" fmla="*/ 3362079 w 4212151"/>
              <a:gd name="connsiteY5" fmla="*/ 1066800 h 4416425"/>
              <a:gd name="connsiteX6" fmla="*/ 3441700 w 4212151"/>
              <a:gd name="connsiteY6" fmla="*/ 3448050 h 4416425"/>
              <a:gd name="connsiteX7" fmla="*/ 2422525 w 4212151"/>
              <a:gd name="connsiteY7" fmla="*/ 4416425 h 4416425"/>
              <a:gd name="connsiteX8" fmla="*/ 0 w 4212151"/>
              <a:gd name="connsiteY8" fmla="*/ 4416425 h 4416425"/>
              <a:gd name="connsiteX9" fmla="*/ 1590675 w 4212151"/>
              <a:gd name="connsiteY9" fmla="*/ 2901950 h 4416425"/>
              <a:gd name="connsiteX10" fmla="*/ 1825379 w 4212151"/>
              <a:gd name="connsiteY10" fmla="*/ 2203451 h 4416425"/>
              <a:gd name="connsiteX11" fmla="*/ 1647579 w 4212151"/>
              <a:gd name="connsiteY11" fmla="*/ 1739901 h 4416425"/>
              <a:gd name="connsiteX12" fmla="*/ 1355479 w 4212151"/>
              <a:gd name="connsiteY12" fmla="*/ 1460501 h 4416425"/>
              <a:gd name="connsiteX13" fmla="*/ 1041400 w 4212151"/>
              <a:gd name="connsiteY13" fmla="*/ 574675 h 4416425"/>
              <a:gd name="connsiteX0" fmla="*/ 1041400 w 4003839"/>
              <a:gd name="connsiteY0" fmla="*/ 574675 h 4416425"/>
              <a:gd name="connsiteX1" fmla="*/ 1361829 w 4003839"/>
              <a:gd name="connsiteY1" fmla="*/ 190501 h 4416425"/>
              <a:gd name="connsiteX2" fmla="*/ 1888879 w 4003839"/>
              <a:gd name="connsiteY2" fmla="*/ 0 h 4416425"/>
              <a:gd name="connsiteX3" fmla="*/ 2225675 w 4003839"/>
              <a:gd name="connsiteY3" fmla="*/ 47625 h 4416425"/>
              <a:gd name="connsiteX4" fmla="*/ 2574679 w 4003839"/>
              <a:gd name="connsiteY4" fmla="*/ 279401 h 4416425"/>
              <a:gd name="connsiteX5" fmla="*/ 3362079 w 4003839"/>
              <a:gd name="connsiteY5" fmla="*/ 1066800 h 4416425"/>
              <a:gd name="connsiteX6" fmla="*/ 4003430 w 4003839"/>
              <a:gd name="connsiteY6" fmla="*/ 2870201 h 4416425"/>
              <a:gd name="connsiteX7" fmla="*/ 3441700 w 4003839"/>
              <a:gd name="connsiteY7" fmla="*/ 3448050 h 4416425"/>
              <a:gd name="connsiteX8" fmla="*/ 2422525 w 4003839"/>
              <a:gd name="connsiteY8" fmla="*/ 4416425 h 4416425"/>
              <a:gd name="connsiteX9" fmla="*/ 0 w 4003839"/>
              <a:gd name="connsiteY9" fmla="*/ 4416425 h 4416425"/>
              <a:gd name="connsiteX10" fmla="*/ 1590675 w 4003839"/>
              <a:gd name="connsiteY10" fmla="*/ 2901950 h 4416425"/>
              <a:gd name="connsiteX11" fmla="*/ 1825379 w 4003839"/>
              <a:gd name="connsiteY11" fmla="*/ 2203451 h 4416425"/>
              <a:gd name="connsiteX12" fmla="*/ 1647579 w 4003839"/>
              <a:gd name="connsiteY12" fmla="*/ 1739901 h 4416425"/>
              <a:gd name="connsiteX13" fmla="*/ 1355479 w 4003839"/>
              <a:gd name="connsiteY13" fmla="*/ 1460501 h 4416425"/>
              <a:gd name="connsiteX14" fmla="*/ 1041400 w 4003839"/>
              <a:gd name="connsiteY14" fmla="*/ 574675 h 4416425"/>
              <a:gd name="connsiteX0" fmla="*/ 1041400 w 4187841"/>
              <a:gd name="connsiteY0" fmla="*/ 574675 h 4416425"/>
              <a:gd name="connsiteX1" fmla="*/ 1361829 w 4187841"/>
              <a:gd name="connsiteY1" fmla="*/ 190501 h 4416425"/>
              <a:gd name="connsiteX2" fmla="*/ 1888879 w 4187841"/>
              <a:gd name="connsiteY2" fmla="*/ 0 h 4416425"/>
              <a:gd name="connsiteX3" fmla="*/ 2225675 w 4187841"/>
              <a:gd name="connsiteY3" fmla="*/ 47625 h 4416425"/>
              <a:gd name="connsiteX4" fmla="*/ 2574679 w 4187841"/>
              <a:gd name="connsiteY4" fmla="*/ 279401 h 4416425"/>
              <a:gd name="connsiteX5" fmla="*/ 3362079 w 4187841"/>
              <a:gd name="connsiteY5" fmla="*/ 1066800 h 4416425"/>
              <a:gd name="connsiteX6" fmla="*/ 4187580 w 4187841"/>
              <a:gd name="connsiteY6" fmla="*/ 2279651 h 4416425"/>
              <a:gd name="connsiteX7" fmla="*/ 3441700 w 4187841"/>
              <a:gd name="connsiteY7" fmla="*/ 3448050 h 4416425"/>
              <a:gd name="connsiteX8" fmla="*/ 2422525 w 4187841"/>
              <a:gd name="connsiteY8" fmla="*/ 4416425 h 4416425"/>
              <a:gd name="connsiteX9" fmla="*/ 0 w 4187841"/>
              <a:gd name="connsiteY9" fmla="*/ 4416425 h 4416425"/>
              <a:gd name="connsiteX10" fmla="*/ 1590675 w 4187841"/>
              <a:gd name="connsiteY10" fmla="*/ 2901950 h 4416425"/>
              <a:gd name="connsiteX11" fmla="*/ 1825379 w 4187841"/>
              <a:gd name="connsiteY11" fmla="*/ 2203451 h 4416425"/>
              <a:gd name="connsiteX12" fmla="*/ 1647579 w 4187841"/>
              <a:gd name="connsiteY12" fmla="*/ 1739901 h 4416425"/>
              <a:gd name="connsiteX13" fmla="*/ 1355479 w 4187841"/>
              <a:gd name="connsiteY13" fmla="*/ 1460501 h 4416425"/>
              <a:gd name="connsiteX14" fmla="*/ 1041400 w 4187841"/>
              <a:gd name="connsiteY14" fmla="*/ 574675 h 4416425"/>
              <a:gd name="connsiteX0" fmla="*/ 1041400 w 4200656"/>
              <a:gd name="connsiteY0" fmla="*/ 574675 h 4416425"/>
              <a:gd name="connsiteX1" fmla="*/ 1361829 w 4200656"/>
              <a:gd name="connsiteY1" fmla="*/ 190501 h 4416425"/>
              <a:gd name="connsiteX2" fmla="*/ 1888879 w 4200656"/>
              <a:gd name="connsiteY2" fmla="*/ 0 h 4416425"/>
              <a:gd name="connsiteX3" fmla="*/ 2225675 w 4200656"/>
              <a:gd name="connsiteY3" fmla="*/ 47625 h 4416425"/>
              <a:gd name="connsiteX4" fmla="*/ 2574679 w 4200656"/>
              <a:gd name="connsiteY4" fmla="*/ 279401 h 4416425"/>
              <a:gd name="connsiteX5" fmla="*/ 3362079 w 4200656"/>
              <a:gd name="connsiteY5" fmla="*/ 1066800 h 4416425"/>
              <a:gd name="connsiteX6" fmla="*/ 3876430 w 4200656"/>
              <a:gd name="connsiteY6" fmla="*/ 1714501 h 4416425"/>
              <a:gd name="connsiteX7" fmla="*/ 4187580 w 4200656"/>
              <a:gd name="connsiteY7" fmla="*/ 2279651 h 4416425"/>
              <a:gd name="connsiteX8" fmla="*/ 3441700 w 4200656"/>
              <a:gd name="connsiteY8" fmla="*/ 3448050 h 4416425"/>
              <a:gd name="connsiteX9" fmla="*/ 2422525 w 4200656"/>
              <a:gd name="connsiteY9" fmla="*/ 4416425 h 4416425"/>
              <a:gd name="connsiteX10" fmla="*/ 0 w 4200656"/>
              <a:gd name="connsiteY10" fmla="*/ 4416425 h 4416425"/>
              <a:gd name="connsiteX11" fmla="*/ 1590675 w 4200656"/>
              <a:gd name="connsiteY11" fmla="*/ 2901950 h 4416425"/>
              <a:gd name="connsiteX12" fmla="*/ 1825379 w 4200656"/>
              <a:gd name="connsiteY12" fmla="*/ 2203451 h 4416425"/>
              <a:gd name="connsiteX13" fmla="*/ 1647579 w 4200656"/>
              <a:gd name="connsiteY13" fmla="*/ 1739901 h 4416425"/>
              <a:gd name="connsiteX14" fmla="*/ 1355479 w 4200656"/>
              <a:gd name="connsiteY14" fmla="*/ 1460501 h 4416425"/>
              <a:gd name="connsiteX15" fmla="*/ 1041400 w 4200656"/>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3672"/>
              <a:gd name="connsiteY0" fmla="*/ 574675 h 4416425"/>
              <a:gd name="connsiteX1" fmla="*/ 1361829 w 4203672"/>
              <a:gd name="connsiteY1" fmla="*/ 190501 h 4416425"/>
              <a:gd name="connsiteX2" fmla="*/ 1888879 w 4203672"/>
              <a:gd name="connsiteY2" fmla="*/ 0 h 4416425"/>
              <a:gd name="connsiteX3" fmla="*/ 2225675 w 4203672"/>
              <a:gd name="connsiteY3" fmla="*/ 47625 h 4416425"/>
              <a:gd name="connsiteX4" fmla="*/ 2574679 w 4203672"/>
              <a:gd name="connsiteY4" fmla="*/ 279401 h 4416425"/>
              <a:gd name="connsiteX5" fmla="*/ 3362079 w 4203672"/>
              <a:gd name="connsiteY5" fmla="*/ 1066800 h 4416425"/>
              <a:gd name="connsiteX6" fmla="*/ 3952630 w 4203672"/>
              <a:gd name="connsiteY6" fmla="*/ 1663701 h 4416425"/>
              <a:gd name="connsiteX7" fmla="*/ 4187580 w 4203672"/>
              <a:gd name="connsiteY7" fmla="*/ 2279651 h 4416425"/>
              <a:gd name="connsiteX8" fmla="*/ 3441700 w 4203672"/>
              <a:gd name="connsiteY8" fmla="*/ 3448050 h 4416425"/>
              <a:gd name="connsiteX9" fmla="*/ 2422525 w 4203672"/>
              <a:gd name="connsiteY9" fmla="*/ 4416425 h 4416425"/>
              <a:gd name="connsiteX10" fmla="*/ 0 w 4203672"/>
              <a:gd name="connsiteY10" fmla="*/ 4416425 h 4416425"/>
              <a:gd name="connsiteX11" fmla="*/ 1590675 w 4203672"/>
              <a:gd name="connsiteY11" fmla="*/ 2901950 h 4416425"/>
              <a:gd name="connsiteX12" fmla="*/ 1825379 w 4203672"/>
              <a:gd name="connsiteY12" fmla="*/ 2203451 h 4416425"/>
              <a:gd name="connsiteX13" fmla="*/ 1647579 w 4203672"/>
              <a:gd name="connsiteY13" fmla="*/ 1739901 h 4416425"/>
              <a:gd name="connsiteX14" fmla="*/ 1355479 w 4203672"/>
              <a:gd name="connsiteY14" fmla="*/ 1460501 h 4416425"/>
              <a:gd name="connsiteX15" fmla="*/ 1041400 w 4203672"/>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441700 w 4191105"/>
              <a:gd name="connsiteY8" fmla="*/ 3448050 h 4416425"/>
              <a:gd name="connsiteX9" fmla="*/ 2422525 w 4191105"/>
              <a:gd name="connsiteY9" fmla="*/ 4416425 h 4416425"/>
              <a:gd name="connsiteX10" fmla="*/ 0 w 4191105"/>
              <a:gd name="connsiteY10" fmla="*/ 4416425 h 4416425"/>
              <a:gd name="connsiteX11" fmla="*/ 1590675 w 4191105"/>
              <a:gd name="connsiteY11" fmla="*/ 2901950 h 4416425"/>
              <a:gd name="connsiteX12" fmla="*/ 1825379 w 4191105"/>
              <a:gd name="connsiteY12" fmla="*/ 2203451 h 4416425"/>
              <a:gd name="connsiteX13" fmla="*/ 1647579 w 4191105"/>
              <a:gd name="connsiteY13" fmla="*/ 1739901 h 4416425"/>
              <a:gd name="connsiteX14" fmla="*/ 1355479 w 4191105"/>
              <a:gd name="connsiteY14" fmla="*/ 1460501 h 4416425"/>
              <a:gd name="connsiteX15" fmla="*/ 1041400 w 4191105"/>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971680 w 4191105"/>
              <a:gd name="connsiteY8" fmla="*/ 27432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4035180 w 4191105"/>
              <a:gd name="connsiteY8" fmla="*/ 28194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838278 w 3172386"/>
              <a:gd name="connsiteY12" fmla="*/ 418465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393778 w 3172386"/>
              <a:gd name="connsiteY13" fmla="*/ 385445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996 w 3163824"/>
              <a:gd name="connsiteY0" fmla="*/ 633232 h 4575175"/>
              <a:gd name="connsiteX1" fmla="*/ 334416 w 3163824"/>
              <a:gd name="connsiteY1" fmla="*/ 190501 h 4575175"/>
              <a:gd name="connsiteX2" fmla="*/ 861466 w 3163824"/>
              <a:gd name="connsiteY2" fmla="*/ 0 h 4575175"/>
              <a:gd name="connsiteX3" fmla="*/ 1198262 w 3163824"/>
              <a:gd name="connsiteY3" fmla="*/ 47625 h 4575175"/>
              <a:gd name="connsiteX4" fmla="*/ 1547266 w 3163824"/>
              <a:gd name="connsiteY4" fmla="*/ 279401 h 4575175"/>
              <a:gd name="connsiteX5" fmla="*/ 2334666 w 3163824"/>
              <a:gd name="connsiteY5" fmla="*/ 1066800 h 4575175"/>
              <a:gd name="connsiteX6" fmla="*/ 2925217 w 3163824"/>
              <a:gd name="connsiteY6" fmla="*/ 1663701 h 4575175"/>
              <a:gd name="connsiteX7" fmla="*/ 3160167 w 3163824"/>
              <a:gd name="connsiteY7" fmla="*/ 2279651 h 4575175"/>
              <a:gd name="connsiteX8" fmla="*/ 2950617 w 3163824"/>
              <a:gd name="connsiteY8" fmla="*/ 2882901 h 4575175"/>
              <a:gd name="connsiteX9" fmla="*/ 2414287 w 3163824"/>
              <a:gd name="connsiteY9" fmla="*/ 3448050 h 4575175"/>
              <a:gd name="connsiteX10" fmla="*/ 1395112 w 3163824"/>
              <a:gd name="connsiteY10" fmla="*/ 4416425 h 4575175"/>
              <a:gd name="connsiteX11" fmla="*/ 915687 w 3163824"/>
              <a:gd name="connsiteY11" fmla="*/ 4575175 h 4575175"/>
              <a:gd name="connsiteX12" fmla="*/ 315366 w 3163824"/>
              <a:gd name="connsiteY12" fmla="*/ 4292601 h 4575175"/>
              <a:gd name="connsiteX13" fmla="*/ 67716 w 3163824"/>
              <a:gd name="connsiteY13" fmla="*/ 3822701 h 4575175"/>
              <a:gd name="connsiteX14" fmla="*/ 213766 w 3163824"/>
              <a:gd name="connsiteY14" fmla="*/ 3309938 h 4575175"/>
              <a:gd name="connsiteX15" fmla="*/ 563262 w 3163824"/>
              <a:gd name="connsiteY15" fmla="*/ 2901950 h 4575175"/>
              <a:gd name="connsiteX16" fmla="*/ 797966 w 3163824"/>
              <a:gd name="connsiteY16" fmla="*/ 2203451 h 4575175"/>
              <a:gd name="connsiteX17" fmla="*/ 620166 w 3163824"/>
              <a:gd name="connsiteY17" fmla="*/ 1739901 h 4575175"/>
              <a:gd name="connsiteX18" fmla="*/ 328066 w 3163824"/>
              <a:gd name="connsiteY18" fmla="*/ 1460501 h 4575175"/>
              <a:gd name="connsiteX19" fmla="*/ 22996 w 3163824"/>
              <a:gd name="connsiteY19" fmla="*/ 633232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597196 w 3172385"/>
              <a:gd name="connsiteY17" fmla="*/ 179395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332 w 3172169"/>
              <a:gd name="connsiteY0" fmla="*/ 606206 h 4575175"/>
              <a:gd name="connsiteX1" fmla="*/ 342761 w 3172169"/>
              <a:gd name="connsiteY1" fmla="*/ 190501 h 4575175"/>
              <a:gd name="connsiteX2" fmla="*/ 869811 w 3172169"/>
              <a:gd name="connsiteY2" fmla="*/ 0 h 4575175"/>
              <a:gd name="connsiteX3" fmla="*/ 1206607 w 3172169"/>
              <a:gd name="connsiteY3" fmla="*/ 47625 h 4575175"/>
              <a:gd name="connsiteX4" fmla="*/ 1555611 w 3172169"/>
              <a:gd name="connsiteY4" fmla="*/ 279401 h 4575175"/>
              <a:gd name="connsiteX5" fmla="*/ 2343011 w 3172169"/>
              <a:gd name="connsiteY5" fmla="*/ 1066800 h 4575175"/>
              <a:gd name="connsiteX6" fmla="*/ 2933562 w 3172169"/>
              <a:gd name="connsiteY6" fmla="*/ 1663701 h 4575175"/>
              <a:gd name="connsiteX7" fmla="*/ 3168512 w 3172169"/>
              <a:gd name="connsiteY7" fmla="*/ 2279651 h 4575175"/>
              <a:gd name="connsiteX8" fmla="*/ 2958962 w 3172169"/>
              <a:gd name="connsiteY8" fmla="*/ 2882901 h 4575175"/>
              <a:gd name="connsiteX9" fmla="*/ 2422632 w 3172169"/>
              <a:gd name="connsiteY9" fmla="*/ 3448050 h 4575175"/>
              <a:gd name="connsiteX10" fmla="*/ 1403457 w 3172169"/>
              <a:gd name="connsiteY10" fmla="*/ 4416425 h 4575175"/>
              <a:gd name="connsiteX11" fmla="*/ 924032 w 3172169"/>
              <a:gd name="connsiteY11" fmla="*/ 4575175 h 4575175"/>
              <a:gd name="connsiteX12" fmla="*/ 323711 w 3172169"/>
              <a:gd name="connsiteY12" fmla="*/ 4292601 h 4575175"/>
              <a:gd name="connsiteX13" fmla="*/ 76061 w 3172169"/>
              <a:gd name="connsiteY13" fmla="*/ 3822701 h 4575175"/>
              <a:gd name="connsiteX14" fmla="*/ 222111 w 3172169"/>
              <a:gd name="connsiteY14" fmla="*/ 3309938 h 4575175"/>
              <a:gd name="connsiteX15" fmla="*/ 571607 w 3172169"/>
              <a:gd name="connsiteY15" fmla="*/ 2901950 h 4575175"/>
              <a:gd name="connsiteX16" fmla="*/ 806311 w 3172169"/>
              <a:gd name="connsiteY16" fmla="*/ 2203451 h 4575175"/>
              <a:gd name="connsiteX17" fmla="*/ 633015 w 3172169"/>
              <a:gd name="connsiteY17" fmla="*/ 1753414 h 4575175"/>
              <a:gd name="connsiteX18" fmla="*/ 340915 w 3172169"/>
              <a:gd name="connsiteY18" fmla="*/ 1469510 h 4575175"/>
              <a:gd name="connsiteX19" fmla="*/ 22332 w 3172169"/>
              <a:gd name="connsiteY19" fmla="*/ 606206 h 4575175"/>
              <a:gd name="connsiteX0" fmla="*/ 22747 w 3172584"/>
              <a:gd name="connsiteY0" fmla="*/ 606206 h 4575175"/>
              <a:gd name="connsiteX1" fmla="*/ 343176 w 3172584"/>
              <a:gd name="connsiteY1" fmla="*/ 190501 h 4575175"/>
              <a:gd name="connsiteX2" fmla="*/ 870226 w 3172584"/>
              <a:gd name="connsiteY2" fmla="*/ 0 h 4575175"/>
              <a:gd name="connsiteX3" fmla="*/ 1207022 w 3172584"/>
              <a:gd name="connsiteY3" fmla="*/ 47625 h 4575175"/>
              <a:gd name="connsiteX4" fmla="*/ 1556026 w 3172584"/>
              <a:gd name="connsiteY4" fmla="*/ 279401 h 4575175"/>
              <a:gd name="connsiteX5" fmla="*/ 2343426 w 3172584"/>
              <a:gd name="connsiteY5" fmla="*/ 1066800 h 4575175"/>
              <a:gd name="connsiteX6" fmla="*/ 2933977 w 3172584"/>
              <a:gd name="connsiteY6" fmla="*/ 1663701 h 4575175"/>
              <a:gd name="connsiteX7" fmla="*/ 3168927 w 3172584"/>
              <a:gd name="connsiteY7" fmla="*/ 2279651 h 4575175"/>
              <a:gd name="connsiteX8" fmla="*/ 2959377 w 3172584"/>
              <a:gd name="connsiteY8" fmla="*/ 2882901 h 4575175"/>
              <a:gd name="connsiteX9" fmla="*/ 2423047 w 3172584"/>
              <a:gd name="connsiteY9" fmla="*/ 3448050 h 4575175"/>
              <a:gd name="connsiteX10" fmla="*/ 1403872 w 3172584"/>
              <a:gd name="connsiteY10" fmla="*/ 4416425 h 4575175"/>
              <a:gd name="connsiteX11" fmla="*/ 924447 w 3172584"/>
              <a:gd name="connsiteY11" fmla="*/ 4575175 h 4575175"/>
              <a:gd name="connsiteX12" fmla="*/ 324126 w 3172584"/>
              <a:gd name="connsiteY12" fmla="*/ 4292601 h 4575175"/>
              <a:gd name="connsiteX13" fmla="*/ 76476 w 3172584"/>
              <a:gd name="connsiteY13" fmla="*/ 3822701 h 4575175"/>
              <a:gd name="connsiteX14" fmla="*/ 222526 w 3172584"/>
              <a:gd name="connsiteY14" fmla="*/ 3309938 h 4575175"/>
              <a:gd name="connsiteX15" fmla="*/ 572022 w 3172584"/>
              <a:gd name="connsiteY15" fmla="*/ 2901950 h 4575175"/>
              <a:gd name="connsiteX16" fmla="*/ 806726 w 3172584"/>
              <a:gd name="connsiteY16" fmla="*/ 2203451 h 4575175"/>
              <a:gd name="connsiteX17" fmla="*/ 633430 w 3172584"/>
              <a:gd name="connsiteY17" fmla="*/ 1753414 h 4575175"/>
              <a:gd name="connsiteX18" fmla="*/ 341330 w 3172584"/>
              <a:gd name="connsiteY18" fmla="*/ 1469510 h 4575175"/>
              <a:gd name="connsiteX19" fmla="*/ 22747 w 3172584"/>
              <a:gd name="connsiteY19" fmla="*/ 606206 h 4575175"/>
              <a:gd name="connsiteX0" fmla="*/ 21541 w 3171378"/>
              <a:gd name="connsiteY0" fmla="*/ 606206 h 4575175"/>
              <a:gd name="connsiteX1" fmla="*/ 341970 w 3171378"/>
              <a:gd name="connsiteY1" fmla="*/ 190501 h 4575175"/>
              <a:gd name="connsiteX2" fmla="*/ 869020 w 3171378"/>
              <a:gd name="connsiteY2" fmla="*/ 0 h 4575175"/>
              <a:gd name="connsiteX3" fmla="*/ 1205816 w 3171378"/>
              <a:gd name="connsiteY3" fmla="*/ 47625 h 4575175"/>
              <a:gd name="connsiteX4" fmla="*/ 1554820 w 3171378"/>
              <a:gd name="connsiteY4" fmla="*/ 279401 h 4575175"/>
              <a:gd name="connsiteX5" fmla="*/ 2342220 w 3171378"/>
              <a:gd name="connsiteY5" fmla="*/ 1066800 h 4575175"/>
              <a:gd name="connsiteX6" fmla="*/ 2932771 w 3171378"/>
              <a:gd name="connsiteY6" fmla="*/ 1663701 h 4575175"/>
              <a:gd name="connsiteX7" fmla="*/ 3167721 w 3171378"/>
              <a:gd name="connsiteY7" fmla="*/ 2279651 h 4575175"/>
              <a:gd name="connsiteX8" fmla="*/ 2958171 w 3171378"/>
              <a:gd name="connsiteY8" fmla="*/ 2882901 h 4575175"/>
              <a:gd name="connsiteX9" fmla="*/ 2421841 w 3171378"/>
              <a:gd name="connsiteY9" fmla="*/ 3448050 h 4575175"/>
              <a:gd name="connsiteX10" fmla="*/ 1402666 w 3171378"/>
              <a:gd name="connsiteY10" fmla="*/ 4416425 h 4575175"/>
              <a:gd name="connsiteX11" fmla="*/ 923241 w 3171378"/>
              <a:gd name="connsiteY11" fmla="*/ 4575175 h 4575175"/>
              <a:gd name="connsiteX12" fmla="*/ 322920 w 3171378"/>
              <a:gd name="connsiteY12" fmla="*/ 4292601 h 4575175"/>
              <a:gd name="connsiteX13" fmla="*/ 75270 w 3171378"/>
              <a:gd name="connsiteY13" fmla="*/ 3822701 h 4575175"/>
              <a:gd name="connsiteX14" fmla="*/ 221320 w 3171378"/>
              <a:gd name="connsiteY14" fmla="*/ 3309938 h 4575175"/>
              <a:gd name="connsiteX15" fmla="*/ 570816 w 3171378"/>
              <a:gd name="connsiteY15" fmla="*/ 2901950 h 4575175"/>
              <a:gd name="connsiteX16" fmla="*/ 805520 w 3171378"/>
              <a:gd name="connsiteY16" fmla="*/ 2203451 h 4575175"/>
              <a:gd name="connsiteX17" fmla="*/ 632224 w 3171378"/>
              <a:gd name="connsiteY17" fmla="*/ 1753414 h 4575175"/>
              <a:gd name="connsiteX18" fmla="*/ 340124 w 3171378"/>
              <a:gd name="connsiteY18" fmla="*/ 1469510 h 4575175"/>
              <a:gd name="connsiteX19" fmla="*/ 21541 w 3171378"/>
              <a:gd name="connsiteY19" fmla="*/ 606206 h 4575175"/>
              <a:gd name="connsiteX0" fmla="*/ 7707 w 3157544"/>
              <a:gd name="connsiteY0" fmla="*/ 606206 h 4575175"/>
              <a:gd name="connsiteX1" fmla="*/ 328136 w 3157544"/>
              <a:gd name="connsiteY1" fmla="*/ 190501 h 4575175"/>
              <a:gd name="connsiteX2" fmla="*/ 855186 w 3157544"/>
              <a:gd name="connsiteY2" fmla="*/ 0 h 4575175"/>
              <a:gd name="connsiteX3" fmla="*/ 1191982 w 3157544"/>
              <a:gd name="connsiteY3" fmla="*/ 47625 h 4575175"/>
              <a:gd name="connsiteX4" fmla="*/ 1540986 w 3157544"/>
              <a:gd name="connsiteY4" fmla="*/ 279401 h 4575175"/>
              <a:gd name="connsiteX5" fmla="*/ 2328386 w 3157544"/>
              <a:gd name="connsiteY5" fmla="*/ 1066800 h 4575175"/>
              <a:gd name="connsiteX6" fmla="*/ 2918937 w 3157544"/>
              <a:gd name="connsiteY6" fmla="*/ 1663701 h 4575175"/>
              <a:gd name="connsiteX7" fmla="*/ 3153887 w 3157544"/>
              <a:gd name="connsiteY7" fmla="*/ 2279651 h 4575175"/>
              <a:gd name="connsiteX8" fmla="*/ 2944337 w 3157544"/>
              <a:gd name="connsiteY8" fmla="*/ 2882901 h 4575175"/>
              <a:gd name="connsiteX9" fmla="*/ 2408007 w 3157544"/>
              <a:gd name="connsiteY9" fmla="*/ 3448050 h 4575175"/>
              <a:gd name="connsiteX10" fmla="*/ 1388832 w 3157544"/>
              <a:gd name="connsiteY10" fmla="*/ 4416425 h 4575175"/>
              <a:gd name="connsiteX11" fmla="*/ 909407 w 3157544"/>
              <a:gd name="connsiteY11" fmla="*/ 4575175 h 4575175"/>
              <a:gd name="connsiteX12" fmla="*/ 309086 w 3157544"/>
              <a:gd name="connsiteY12" fmla="*/ 4292601 h 4575175"/>
              <a:gd name="connsiteX13" fmla="*/ 61436 w 3157544"/>
              <a:gd name="connsiteY13" fmla="*/ 3822701 h 4575175"/>
              <a:gd name="connsiteX14" fmla="*/ 207486 w 3157544"/>
              <a:gd name="connsiteY14" fmla="*/ 3309938 h 4575175"/>
              <a:gd name="connsiteX15" fmla="*/ 556982 w 3157544"/>
              <a:gd name="connsiteY15" fmla="*/ 2901950 h 4575175"/>
              <a:gd name="connsiteX16" fmla="*/ 791686 w 3157544"/>
              <a:gd name="connsiteY16" fmla="*/ 2203451 h 4575175"/>
              <a:gd name="connsiteX17" fmla="*/ 618390 w 3157544"/>
              <a:gd name="connsiteY17" fmla="*/ 1753414 h 4575175"/>
              <a:gd name="connsiteX18" fmla="*/ 326290 w 3157544"/>
              <a:gd name="connsiteY18" fmla="*/ 1469510 h 4575175"/>
              <a:gd name="connsiteX19" fmla="*/ 118243 w 3157544"/>
              <a:gd name="connsiteY19" fmla="*/ 1272964 h 4575175"/>
              <a:gd name="connsiteX20" fmla="*/ 7707 w 3157544"/>
              <a:gd name="connsiteY20" fmla="*/ 606206 h 4575175"/>
              <a:gd name="connsiteX0" fmla="*/ 7180 w 3157017"/>
              <a:gd name="connsiteY0" fmla="*/ 606206 h 4575175"/>
              <a:gd name="connsiteX1" fmla="*/ 327609 w 3157017"/>
              <a:gd name="connsiteY1" fmla="*/ 190501 h 4575175"/>
              <a:gd name="connsiteX2" fmla="*/ 854659 w 3157017"/>
              <a:gd name="connsiteY2" fmla="*/ 0 h 4575175"/>
              <a:gd name="connsiteX3" fmla="*/ 1191455 w 3157017"/>
              <a:gd name="connsiteY3" fmla="*/ 47625 h 4575175"/>
              <a:gd name="connsiteX4" fmla="*/ 1540459 w 3157017"/>
              <a:gd name="connsiteY4" fmla="*/ 279401 h 4575175"/>
              <a:gd name="connsiteX5" fmla="*/ 2327859 w 3157017"/>
              <a:gd name="connsiteY5" fmla="*/ 1066800 h 4575175"/>
              <a:gd name="connsiteX6" fmla="*/ 2918410 w 3157017"/>
              <a:gd name="connsiteY6" fmla="*/ 1663701 h 4575175"/>
              <a:gd name="connsiteX7" fmla="*/ 3153360 w 3157017"/>
              <a:gd name="connsiteY7" fmla="*/ 2279651 h 4575175"/>
              <a:gd name="connsiteX8" fmla="*/ 2943810 w 3157017"/>
              <a:gd name="connsiteY8" fmla="*/ 2882901 h 4575175"/>
              <a:gd name="connsiteX9" fmla="*/ 2407480 w 3157017"/>
              <a:gd name="connsiteY9" fmla="*/ 3448050 h 4575175"/>
              <a:gd name="connsiteX10" fmla="*/ 1388305 w 3157017"/>
              <a:gd name="connsiteY10" fmla="*/ 4416425 h 4575175"/>
              <a:gd name="connsiteX11" fmla="*/ 908880 w 3157017"/>
              <a:gd name="connsiteY11" fmla="*/ 4575175 h 4575175"/>
              <a:gd name="connsiteX12" fmla="*/ 308559 w 3157017"/>
              <a:gd name="connsiteY12" fmla="*/ 4292601 h 4575175"/>
              <a:gd name="connsiteX13" fmla="*/ 60909 w 3157017"/>
              <a:gd name="connsiteY13" fmla="*/ 3822701 h 4575175"/>
              <a:gd name="connsiteX14" fmla="*/ 206959 w 3157017"/>
              <a:gd name="connsiteY14" fmla="*/ 3309938 h 4575175"/>
              <a:gd name="connsiteX15" fmla="*/ 556455 w 3157017"/>
              <a:gd name="connsiteY15" fmla="*/ 2901950 h 4575175"/>
              <a:gd name="connsiteX16" fmla="*/ 791159 w 3157017"/>
              <a:gd name="connsiteY16" fmla="*/ 2203451 h 4575175"/>
              <a:gd name="connsiteX17" fmla="*/ 617863 w 3157017"/>
              <a:gd name="connsiteY17" fmla="*/ 1753414 h 4575175"/>
              <a:gd name="connsiteX18" fmla="*/ 325763 w 3157017"/>
              <a:gd name="connsiteY18" fmla="*/ 1469510 h 4575175"/>
              <a:gd name="connsiteX19" fmla="*/ 126725 w 3157017"/>
              <a:gd name="connsiteY19" fmla="*/ 1245938 h 4575175"/>
              <a:gd name="connsiteX20" fmla="*/ 7180 w 3157017"/>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20915 w 3174640"/>
              <a:gd name="connsiteY16" fmla="*/ 2583755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74640" h="4575175">
                <a:moveTo>
                  <a:pt x="24803" y="606206"/>
                </a:moveTo>
                <a:cubicBezTo>
                  <a:pt x="125263" y="342139"/>
                  <a:pt x="225722" y="286809"/>
                  <a:pt x="345232" y="190501"/>
                </a:cubicBezTo>
                <a:cubicBezTo>
                  <a:pt x="609815" y="6351"/>
                  <a:pt x="747399" y="19050"/>
                  <a:pt x="872282" y="0"/>
                </a:cubicBezTo>
                <a:cubicBezTo>
                  <a:pt x="1009947" y="3175"/>
                  <a:pt x="1103163" y="6350"/>
                  <a:pt x="1209078" y="47625"/>
                </a:cubicBezTo>
                <a:cubicBezTo>
                  <a:pt x="1323378" y="97367"/>
                  <a:pt x="1368681" y="109539"/>
                  <a:pt x="1558082" y="279401"/>
                </a:cubicBezTo>
                <a:cubicBezTo>
                  <a:pt x="1664933" y="385763"/>
                  <a:pt x="2023179" y="738717"/>
                  <a:pt x="2345482" y="1066800"/>
                </a:cubicBezTo>
                <a:cubicBezTo>
                  <a:pt x="2562441" y="1305983"/>
                  <a:pt x="2792100" y="1499659"/>
                  <a:pt x="2936033" y="1663701"/>
                </a:cubicBezTo>
                <a:cubicBezTo>
                  <a:pt x="3060916" y="1821393"/>
                  <a:pt x="3198988" y="1990726"/>
                  <a:pt x="3170983" y="2279651"/>
                </a:cubicBezTo>
                <a:cubicBezTo>
                  <a:pt x="3174158" y="2459568"/>
                  <a:pt x="3130196" y="2656418"/>
                  <a:pt x="2961433" y="2882901"/>
                </a:cubicBezTo>
                <a:cubicBezTo>
                  <a:pt x="2779970" y="3083984"/>
                  <a:pt x="2683296" y="3169179"/>
                  <a:pt x="2425103" y="3448050"/>
                </a:cubicBezTo>
                <a:cubicBezTo>
                  <a:pt x="2085378" y="3770842"/>
                  <a:pt x="1577456" y="4305248"/>
                  <a:pt x="1423945" y="4416425"/>
                </a:cubicBezTo>
                <a:cubicBezTo>
                  <a:pt x="1264137" y="4513792"/>
                  <a:pt x="1117091" y="4570994"/>
                  <a:pt x="926503" y="4575175"/>
                </a:cubicBezTo>
                <a:cubicBezTo>
                  <a:pt x="760586" y="4565974"/>
                  <a:pt x="551689" y="4513792"/>
                  <a:pt x="326182" y="4292601"/>
                </a:cubicBezTo>
                <a:cubicBezTo>
                  <a:pt x="224582" y="4167718"/>
                  <a:pt x="95142" y="3979991"/>
                  <a:pt x="87541" y="3831710"/>
                </a:cubicBezTo>
                <a:cubicBezTo>
                  <a:pt x="74028" y="3613139"/>
                  <a:pt x="142032" y="3466042"/>
                  <a:pt x="224582" y="3309938"/>
                </a:cubicBezTo>
                <a:cubicBezTo>
                  <a:pt x="366481" y="3129492"/>
                  <a:pt x="387729" y="3095096"/>
                  <a:pt x="574078" y="2901950"/>
                </a:cubicBezTo>
                <a:cubicBezTo>
                  <a:pt x="656800" y="2780920"/>
                  <a:pt x="692307" y="2737709"/>
                  <a:pt x="747941" y="2592764"/>
                </a:cubicBezTo>
                <a:cubicBezTo>
                  <a:pt x="772043" y="2492863"/>
                  <a:pt x="805002" y="2386884"/>
                  <a:pt x="799773" y="2221468"/>
                </a:cubicBezTo>
                <a:cubicBezTo>
                  <a:pt x="779744" y="1998341"/>
                  <a:pt x="738660" y="1938002"/>
                  <a:pt x="635486" y="1753414"/>
                </a:cubicBezTo>
                <a:cubicBezTo>
                  <a:pt x="563645" y="1664785"/>
                  <a:pt x="442254" y="1567148"/>
                  <a:pt x="343386" y="1469510"/>
                </a:cubicBezTo>
                <a:cubicBezTo>
                  <a:pt x="260028" y="1389435"/>
                  <a:pt x="251498" y="1394326"/>
                  <a:pt x="144348" y="1245938"/>
                </a:cubicBezTo>
                <a:cubicBezTo>
                  <a:pt x="-34873" y="1025479"/>
                  <a:pt x="-10179" y="786616"/>
                  <a:pt x="24803" y="606206"/>
                </a:cubicBezTo>
                <a:close/>
              </a:path>
            </a:pathLst>
          </a:custGeom>
          <a:solidFill>
            <a:schemeClr val="bg1">
              <a:lumMod val="50000"/>
              <a:alpha val="73000"/>
            </a:schemeClr>
          </a:solidFill>
          <a:effectLst/>
        </p:spPr>
        <p:txBody>
          <a:bodyPr/>
          <a:lstStyle>
            <a:lvl1pPr>
              <a:defRPr>
                <a:noFill/>
              </a:defRPr>
            </a:lvl1pPr>
          </a:lstStyle>
          <a:p>
            <a:r>
              <a:rPr lang="en-US" dirty="0"/>
              <a:t>Click icon to add picture</a:t>
            </a:r>
          </a:p>
        </p:txBody>
      </p:sp>
    </p:spTree>
    <p:extLst>
      <p:ext uri="{BB962C8B-B14F-4D97-AF65-F5344CB8AC3E}">
        <p14:creationId xmlns:p14="http://schemas.microsoft.com/office/powerpoint/2010/main" val="1065739753"/>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in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4B6B078F-6B5B-4649-88CA-4457B64650BC}"/>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4" name="Oval 13">
            <a:extLst>
              <a:ext uri="{FF2B5EF4-FFF2-40B4-BE49-F238E27FC236}">
                <a16:creationId xmlns:a16="http://schemas.microsoft.com/office/drawing/2014/main" id="{5AEDA168-4692-CA42-BBA4-95BEA61E2029}"/>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5" name="Oval 24">
            <a:extLst>
              <a:ext uri="{FF2B5EF4-FFF2-40B4-BE49-F238E27FC236}">
                <a16:creationId xmlns:a16="http://schemas.microsoft.com/office/drawing/2014/main" id="{01B1B357-5070-E64B-B2AB-C7A6C8B0EA88}"/>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6" name="Oval 25">
            <a:extLst>
              <a:ext uri="{FF2B5EF4-FFF2-40B4-BE49-F238E27FC236}">
                <a16:creationId xmlns:a16="http://schemas.microsoft.com/office/drawing/2014/main" id="{37CDEDFB-DE1D-2548-81F8-5F67B8B5B0A4}"/>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7" name="Oval 26">
            <a:extLst>
              <a:ext uri="{FF2B5EF4-FFF2-40B4-BE49-F238E27FC236}">
                <a16:creationId xmlns:a16="http://schemas.microsoft.com/office/drawing/2014/main" id="{EB120519-01C4-DF4A-9C1A-EF81D2EAD132}"/>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8" name="Oval 27">
            <a:extLst>
              <a:ext uri="{FF2B5EF4-FFF2-40B4-BE49-F238E27FC236}">
                <a16:creationId xmlns:a16="http://schemas.microsoft.com/office/drawing/2014/main" id="{1C268B67-8824-404D-90A8-5FC453F23DD8}"/>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TextBox 28">
            <a:extLst>
              <a:ext uri="{FF2B5EF4-FFF2-40B4-BE49-F238E27FC236}">
                <a16:creationId xmlns:a16="http://schemas.microsoft.com/office/drawing/2014/main" id="{9C99406D-50EC-C74A-BE89-235970598E07}"/>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0" name="Oval 29">
            <a:extLst>
              <a:ext uri="{FF2B5EF4-FFF2-40B4-BE49-F238E27FC236}">
                <a16:creationId xmlns:a16="http://schemas.microsoft.com/office/drawing/2014/main" id="{168DB5F2-1918-AD47-B02B-3F1311BB9011}"/>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TextBox 30">
            <a:extLst>
              <a:ext uri="{FF2B5EF4-FFF2-40B4-BE49-F238E27FC236}">
                <a16:creationId xmlns:a16="http://schemas.microsoft.com/office/drawing/2014/main" id="{A97B3ABF-B225-9240-BE8E-E95B0968FFBD}"/>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2" name="TextBox 31">
            <a:extLst>
              <a:ext uri="{FF2B5EF4-FFF2-40B4-BE49-F238E27FC236}">
                <a16:creationId xmlns:a16="http://schemas.microsoft.com/office/drawing/2014/main" id="{49B81795-551B-B14E-B662-85CFEDDA1217}"/>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16" name="Slide Number">
            <a:extLst>
              <a:ext uri="{FF2B5EF4-FFF2-40B4-BE49-F238E27FC236}">
                <a16:creationId xmlns:a16="http://schemas.microsoft.com/office/drawing/2014/main" id="{22F86A84-7A97-CB4F-A201-A6175D151B49}"/>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7" name="Footer Placeholder 4">
            <a:extLst>
              <a:ext uri="{FF2B5EF4-FFF2-40B4-BE49-F238E27FC236}">
                <a16:creationId xmlns:a16="http://schemas.microsoft.com/office/drawing/2014/main" id="{CE0893C3-D2C2-EF40-9EEA-7C9E376E5D43}"/>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
        <p:nvSpPr>
          <p:cNvPr id="15" name="Picture Placeholder 4">
            <a:extLst>
              <a:ext uri="{FF2B5EF4-FFF2-40B4-BE49-F238E27FC236}">
                <a16:creationId xmlns:a16="http://schemas.microsoft.com/office/drawing/2014/main" id="{51FDC2C6-A8FE-6746-A135-C26E230B9948}"/>
              </a:ext>
            </a:extLst>
          </p:cNvPr>
          <p:cNvSpPr>
            <a:spLocks noGrp="1"/>
          </p:cNvSpPr>
          <p:nvPr>
            <p:ph type="pic" sz="quarter" idx="11"/>
          </p:nvPr>
        </p:nvSpPr>
        <p:spPr>
          <a:xfrm>
            <a:off x="7219950" y="963290"/>
            <a:ext cx="3421832" cy="4931420"/>
          </a:xfrm>
          <a:custGeom>
            <a:avLst/>
            <a:gdLst>
              <a:gd name="connsiteX0" fmla="*/ 0 w 4552950"/>
              <a:gd name="connsiteY0" fmla="*/ 0 h 4260850"/>
              <a:gd name="connsiteX1" fmla="*/ 2422525 w 4552950"/>
              <a:gd name="connsiteY1" fmla="*/ 0 h 4260850"/>
              <a:gd name="connsiteX2" fmla="*/ 4552950 w 4552950"/>
              <a:gd name="connsiteY2" fmla="*/ 2130425 h 4260850"/>
              <a:gd name="connsiteX3" fmla="*/ 2422525 w 4552950"/>
              <a:gd name="connsiteY3" fmla="*/ 4260850 h 4260850"/>
              <a:gd name="connsiteX4" fmla="*/ 0 w 4552950"/>
              <a:gd name="connsiteY4" fmla="*/ 4260850 h 4260850"/>
              <a:gd name="connsiteX5" fmla="*/ 2130425 w 4552950"/>
              <a:gd name="connsiteY5" fmla="*/ 2130425 h 4260850"/>
              <a:gd name="connsiteX6" fmla="*/ 0 w 4552950"/>
              <a:gd name="connsiteY6" fmla="*/ 0 h 426085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52950"/>
              <a:gd name="connsiteY0" fmla="*/ 107950 h 4368800"/>
              <a:gd name="connsiteX1" fmla="*/ 2225675 w 4552950"/>
              <a:gd name="connsiteY1" fmla="*/ 0 h 4368800"/>
              <a:gd name="connsiteX2" fmla="*/ 4552950 w 4552950"/>
              <a:gd name="connsiteY2" fmla="*/ 2238375 h 4368800"/>
              <a:gd name="connsiteX3" fmla="*/ 2422525 w 4552950"/>
              <a:gd name="connsiteY3" fmla="*/ 4368800 h 4368800"/>
              <a:gd name="connsiteX4" fmla="*/ 0 w 4552950"/>
              <a:gd name="connsiteY4" fmla="*/ 4368800 h 4368800"/>
              <a:gd name="connsiteX5" fmla="*/ 2130425 w 4552950"/>
              <a:gd name="connsiteY5" fmla="*/ 2238375 h 4368800"/>
              <a:gd name="connsiteX6" fmla="*/ 0 w 4552950"/>
              <a:gd name="connsiteY6" fmla="*/ 107950 h 4368800"/>
              <a:gd name="connsiteX0" fmla="*/ 0 w 4576594"/>
              <a:gd name="connsiteY0" fmla="*/ 107950 h 4368800"/>
              <a:gd name="connsiteX1" fmla="*/ 2225675 w 4576594"/>
              <a:gd name="connsiteY1" fmla="*/ 0 h 4368800"/>
              <a:gd name="connsiteX2" fmla="*/ 3482729 w 4576594"/>
              <a:gd name="connsiteY2" fmla="*/ 1184275 h 4368800"/>
              <a:gd name="connsiteX3" fmla="*/ 4552950 w 4576594"/>
              <a:gd name="connsiteY3" fmla="*/ 2238375 h 4368800"/>
              <a:gd name="connsiteX4" fmla="*/ 2422525 w 4576594"/>
              <a:gd name="connsiteY4" fmla="*/ 4368800 h 4368800"/>
              <a:gd name="connsiteX5" fmla="*/ 0 w 4576594"/>
              <a:gd name="connsiteY5" fmla="*/ 4368800 h 4368800"/>
              <a:gd name="connsiteX6" fmla="*/ 2130425 w 4576594"/>
              <a:gd name="connsiteY6" fmla="*/ 2238375 h 4368800"/>
              <a:gd name="connsiteX7" fmla="*/ 0 w 4576594"/>
              <a:gd name="connsiteY7" fmla="*/ 107950 h 4368800"/>
              <a:gd name="connsiteX0" fmla="*/ 0 w 4574056"/>
              <a:gd name="connsiteY0" fmla="*/ 107950 h 4368800"/>
              <a:gd name="connsiteX1" fmla="*/ 2225675 w 4574056"/>
              <a:gd name="connsiteY1" fmla="*/ 0 h 4368800"/>
              <a:gd name="connsiteX2" fmla="*/ 3362079 w 4574056"/>
              <a:gd name="connsiteY2" fmla="*/ 1019175 h 4368800"/>
              <a:gd name="connsiteX3" fmla="*/ 4552950 w 4574056"/>
              <a:gd name="connsiteY3" fmla="*/ 2238375 h 4368800"/>
              <a:gd name="connsiteX4" fmla="*/ 2422525 w 4574056"/>
              <a:gd name="connsiteY4" fmla="*/ 4368800 h 4368800"/>
              <a:gd name="connsiteX5" fmla="*/ 0 w 4574056"/>
              <a:gd name="connsiteY5" fmla="*/ 4368800 h 4368800"/>
              <a:gd name="connsiteX6" fmla="*/ 2130425 w 4574056"/>
              <a:gd name="connsiteY6" fmla="*/ 2238375 h 4368800"/>
              <a:gd name="connsiteX7" fmla="*/ 0 w 4574056"/>
              <a:gd name="connsiteY7" fmla="*/ 107950 h 4368800"/>
              <a:gd name="connsiteX0" fmla="*/ 0 w 4574056"/>
              <a:gd name="connsiteY0" fmla="*/ 107950 h 4368800"/>
              <a:gd name="connsiteX1" fmla="*/ 1946029 w 4574056"/>
              <a:gd name="connsiteY1" fmla="*/ 15875 h 4368800"/>
              <a:gd name="connsiteX2" fmla="*/ 2225675 w 4574056"/>
              <a:gd name="connsiteY2" fmla="*/ 0 h 4368800"/>
              <a:gd name="connsiteX3" fmla="*/ 3362079 w 4574056"/>
              <a:gd name="connsiteY3" fmla="*/ 1019175 h 4368800"/>
              <a:gd name="connsiteX4" fmla="*/ 4552950 w 4574056"/>
              <a:gd name="connsiteY4" fmla="*/ 2238375 h 4368800"/>
              <a:gd name="connsiteX5" fmla="*/ 2422525 w 4574056"/>
              <a:gd name="connsiteY5" fmla="*/ 4368800 h 4368800"/>
              <a:gd name="connsiteX6" fmla="*/ 0 w 4574056"/>
              <a:gd name="connsiteY6" fmla="*/ 4368800 h 4368800"/>
              <a:gd name="connsiteX7" fmla="*/ 2130425 w 4574056"/>
              <a:gd name="connsiteY7" fmla="*/ 2238375 h 4368800"/>
              <a:gd name="connsiteX8" fmla="*/ 0 w 4574056"/>
              <a:gd name="connsiteY8" fmla="*/ 107950 h 4368800"/>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4574056"/>
              <a:gd name="connsiteY0" fmla="*/ 155575 h 4416425"/>
              <a:gd name="connsiteX1" fmla="*/ 1888879 w 4574056"/>
              <a:gd name="connsiteY1" fmla="*/ 0 h 4416425"/>
              <a:gd name="connsiteX2" fmla="*/ 2225675 w 4574056"/>
              <a:gd name="connsiteY2" fmla="*/ 47625 h 4416425"/>
              <a:gd name="connsiteX3" fmla="*/ 3362079 w 4574056"/>
              <a:gd name="connsiteY3" fmla="*/ 1066800 h 4416425"/>
              <a:gd name="connsiteX4" fmla="*/ 4552950 w 4574056"/>
              <a:gd name="connsiteY4" fmla="*/ 2286000 h 4416425"/>
              <a:gd name="connsiteX5" fmla="*/ 2422525 w 4574056"/>
              <a:gd name="connsiteY5" fmla="*/ 4416425 h 4416425"/>
              <a:gd name="connsiteX6" fmla="*/ 0 w 4574056"/>
              <a:gd name="connsiteY6" fmla="*/ 4416425 h 4416425"/>
              <a:gd name="connsiteX7" fmla="*/ 2130425 w 4574056"/>
              <a:gd name="connsiteY7" fmla="*/ 2286000 h 4416425"/>
              <a:gd name="connsiteX8" fmla="*/ 0 w 4574056"/>
              <a:gd name="connsiteY8" fmla="*/ 155575 h 4416425"/>
              <a:gd name="connsiteX0" fmla="*/ 0 w 3614049"/>
              <a:gd name="connsiteY0" fmla="*/ 155575 h 4416425"/>
              <a:gd name="connsiteX1" fmla="*/ 1888879 w 3614049"/>
              <a:gd name="connsiteY1" fmla="*/ 0 h 4416425"/>
              <a:gd name="connsiteX2" fmla="*/ 2225675 w 3614049"/>
              <a:gd name="connsiteY2" fmla="*/ 47625 h 4416425"/>
              <a:gd name="connsiteX3" fmla="*/ 3362079 w 3614049"/>
              <a:gd name="connsiteY3" fmla="*/ 1066800 h 4416425"/>
              <a:gd name="connsiteX4" fmla="*/ 3441700 w 3614049"/>
              <a:gd name="connsiteY4" fmla="*/ 3448050 h 4416425"/>
              <a:gd name="connsiteX5" fmla="*/ 2422525 w 3614049"/>
              <a:gd name="connsiteY5" fmla="*/ 4416425 h 4416425"/>
              <a:gd name="connsiteX6" fmla="*/ 0 w 3614049"/>
              <a:gd name="connsiteY6" fmla="*/ 4416425 h 4416425"/>
              <a:gd name="connsiteX7" fmla="*/ 2130425 w 3614049"/>
              <a:gd name="connsiteY7" fmla="*/ 2286000 h 4416425"/>
              <a:gd name="connsiteX8" fmla="*/ 0 w 3614049"/>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2130425 w 4199688"/>
              <a:gd name="connsiteY7" fmla="*/ 228600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831975 w 4199688"/>
              <a:gd name="connsiteY7" fmla="*/ 22796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0 w 4199688"/>
              <a:gd name="connsiteY8"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834779 w 4199688"/>
              <a:gd name="connsiteY8" fmla="*/ 16065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488829 w 4199688"/>
              <a:gd name="connsiteY8" fmla="*/ 1593851 h 4416425"/>
              <a:gd name="connsiteX9" fmla="*/ 0 w 4199688"/>
              <a:gd name="connsiteY9"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526929 w 4199688"/>
              <a:gd name="connsiteY8" fmla="*/ 21907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488829 w 4199688"/>
              <a:gd name="connsiteY9" fmla="*/ 159385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0 w 4199688"/>
              <a:gd name="connsiteY10" fmla="*/ 155575 h 4416425"/>
              <a:gd name="connsiteX0" fmla="*/ 0 w 4199688"/>
              <a:gd name="connsiteY0" fmla="*/ 1555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0 w 4199688"/>
              <a:gd name="connsiteY11" fmla="*/ 1555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888879 w 4199688"/>
              <a:gd name="connsiteY1" fmla="*/ 0 h 4416425"/>
              <a:gd name="connsiteX2" fmla="*/ 2225675 w 4199688"/>
              <a:gd name="connsiteY2" fmla="*/ 47625 h 4416425"/>
              <a:gd name="connsiteX3" fmla="*/ 3362079 w 4199688"/>
              <a:gd name="connsiteY3" fmla="*/ 1066800 h 4416425"/>
              <a:gd name="connsiteX4" fmla="*/ 3441700 w 4199688"/>
              <a:gd name="connsiteY4" fmla="*/ 3448050 h 4416425"/>
              <a:gd name="connsiteX5" fmla="*/ 2422525 w 4199688"/>
              <a:gd name="connsiteY5" fmla="*/ 4416425 h 4416425"/>
              <a:gd name="connsiteX6" fmla="*/ 0 w 4199688"/>
              <a:gd name="connsiteY6" fmla="*/ 4416425 h 4416425"/>
              <a:gd name="connsiteX7" fmla="*/ 1590675 w 4199688"/>
              <a:gd name="connsiteY7" fmla="*/ 2901950 h 4416425"/>
              <a:gd name="connsiteX8" fmla="*/ 1825379 w 4199688"/>
              <a:gd name="connsiteY8" fmla="*/ 2203451 h 4416425"/>
              <a:gd name="connsiteX9" fmla="*/ 1647579 w 4199688"/>
              <a:gd name="connsiteY9" fmla="*/ 1739901 h 4416425"/>
              <a:gd name="connsiteX10" fmla="*/ 1355479 w 4199688"/>
              <a:gd name="connsiteY10" fmla="*/ 1460501 h 4416425"/>
              <a:gd name="connsiteX11" fmla="*/ 1041400 w 4199688"/>
              <a:gd name="connsiteY11" fmla="*/ 574675 h 4416425"/>
              <a:gd name="connsiteX0" fmla="*/ 1041400 w 4199688"/>
              <a:gd name="connsiteY0" fmla="*/ 574675 h 4416425"/>
              <a:gd name="connsiteX1" fmla="*/ 1476129 w 4199688"/>
              <a:gd name="connsiteY1" fmla="*/ 2794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99688"/>
              <a:gd name="connsiteY0" fmla="*/ 574675 h 4416425"/>
              <a:gd name="connsiteX1" fmla="*/ 1361829 w 4199688"/>
              <a:gd name="connsiteY1" fmla="*/ 190501 h 4416425"/>
              <a:gd name="connsiteX2" fmla="*/ 1888879 w 4199688"/>
              <a:gd name="connsiteY2" fmla="*/ 0 h 4416425"/>
              <a:gd name="connsiteX3" fmla="*/ 2225675 w 4199688"/>
              <a:gd name="connsiteY3" fmla="*/ 47625 h 4416425"/>
              <a:gd name="connsiteX4" fmla="*/ 3362079 w 4199688"/>
              <a:gd name="connsiteY4" fmla="*/ 1066800 h 4416425"/>
              <a:gd name="connsiteX5" fmla="*/ 3441700 w 4199688"/>
              <a:gd name="connsiteY5" fmla="*/ 3448050 h 4416425"/>
              <a:gd name="connsiteX6" fmla="*/ 2422525 w 4199688"/>
              <a:gd name="connsiteY6" fmla="*/ 4416425 h 4416425"/>
              <a:gd name="connsiteX7" fmla="*/ 0 w 4199688"/>
              <a:gd name="connsiteY7" fmla="*/ 4416425 h 4416425"/>
              <a:gd name="connsiteX8" fmla="*/ 1590675 w 4199688"/>
              <a:gd name="connsiteY8" fmla="*/ 2901950 h 4416425"/>
              <a:gd name="connsiteX9" fmla="*/ 1825379 w 4199688"/>
              <a:gd name="connsiteY9" fmla="*/ 2203451 h 4416425"/>
              <a:gd name="connsiteX10" fmla="*/ 1647579 w 4199688"/>
              <a:gd name="connsiteY10" fmla="*/ 1739901 h 4416425"/>
              <a:gd name="connsiteX11" fmla="*/ 1355479 w 4199688"/>
              <a:gd name="connsiteY11" fmla="*/ 1460501 h 4416425"/>
              <a:gd name="connsiteX12" fmla="*/ 1041400 w 4199688"/>
              <a:gd name="connsiteY12"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9845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141381"/>
              <a:gd name="connsiteY0" fmla="*/ 574675 h 4416425"/>
              <a:gd name="connsiteX1" fmla="*/ 1361829 w 4141381"/>
              <a:gd name="connsiteY1" fmla="*/ 190501 h 4416425"/>
              <a:gd name="connsiteX2" fmla="*/ 1888879 w 4141381"/>
              <a:gd name="connsiteY2" fmla="*/ 0 h 4416425"/>
              <a:gd name="connsiteX3" fmla="*/ 2225675 w 4141381"/>
              <a:gd name="connsiteY3" fmla="*/ 47625 h 4416425"/>
              <a:gd name="connsiteX4" fmla="*/ 2574679 w 4141381"/>
              <a:gd name="connsiteY4" fmla="*/ 279401 h 4416425"/>
              <a:gd name="connsiteX5" fmla="*/ 3362079 w 4141381"/>
              <a:gd name="connsiteY5" fmla="*/ 1066800 h 4416425"/>
              <a:gd name="connsiteX6" fmla="*/ 3441700 w 4141381"/>
              <a:gd name="connsiteY6" fmla="*/ 3448050 h 4416425"/>
              <a:gd name="connsiteX7" fmla="*/ 2422525 w 4141381"/>
              <a:gd name="connsiteY7" fmla="*/ 4416425 h 4416425"/>
              <a:gd name="connsiteX8" fmla="*/ 0 w 4141381"/>
              <a:gd name="connsiteY8" fmla="*/ 4416425 h 4416425"/>
              <a:gd name="connsiteX9" fmla="*/ 1590675 w 4141381"/>
              <a:gd name="connsiteY9" fmla="*/ 2901950 h 4416425"/>
              <a:gd name="connsiteX10" fmla="*/ 1825379 w 4141381"/>
              <a:gd name="connsiteY10" fmla="*/ 2203451 h 4416425"/>
              <a:gd name="connsiteX11" fmla="*/ 1647579 w 4141381"/>
              <a:gd name="connsiteY11" fmla="*/ 1739901 h 4416425"/>
              <a:gd name="connsiteX12" fmla="*/ 1355479 w 4141381"/>
              <a:gd name="connsiteY12" fmla="*/ 1460501 h 4416425"/>
              <a:gd name="connsiteX13" fmla="*/ 1041400 w 4141381"/>
              <a:gd name="connsiteY13" fmla="*/ 574675 h 4416425"/>
              <a:gd name="connsiteX0" fmla="*/ 1041400 w 4212151"/>
              <a:gd name="connsiteY0" fmla="*/ 574675 h 4416425"/>
              <a:gd name="connsiteX1" fmla="*/ 1361829 w 4212151"/>
              <a:gd name="connsiteY1" fmla="*/ 190501 h 4416425"/>
              <a:gd name="connsiteX2" fmla="*/ 1888879 w 4212151"/>
              <a:gd name="connsiteY2" fmla="*/ 0 h 4416425"/>
              <a:gd name="connsiteX3" fmla="*/ 2225675 w 4212151"/>
              <a:gd name="connsiteY3" fmla="*/ 47625 h 4416425"/>
              <a:gd name="connsiteX4" fmla="*/ 2574679 w 4212151"/>
              <a:gd name="connsiteY4" fmla="*/ 279401 h 4416425"/>
              <a:gd name="connsiteX5" fmla="*/ 3362079 w 4212151"/>
              <a:gd name="connsiteY5" fmla="*/ 1066800 h 4416425"/>
              <a:gd name="connsiteX6" fmla="*/ 3441700 w 4212151"/>
              <a:gd name="connsiteY6" fmla="*/ 3448050 h 4416425"/>
              <a:gd name="connsiteX7" fmla="*/ 2422525 w 4212151"/>
              <a:gd name="connsiteY7" fmla="*/ 4416425 h 4416425"/>
              <a:gd name="connsiteX8" fmla="*/ 0 w 4212151"/>
              <a:gd name="connsiteY8" fmla="*/ 4416425 h 4416425"/>
              <a:gd name="connsiteX9" fmla="*/ 1590675 w 4212151"/>
              <a:gd name="connsiteY9" fmla="*/ 2901950 h 4416425"/>
              <a:gd name="connsiteX10" fmla="*/ 1825379 w 4212151"/>
              <a:gd name="connsiteY10" fmla="*/ 2203451 h 4416425"/>
              <a:gd name="connsiteX11" fmla="*/ 1647579 w 4212151"/>
              <a:gd name="connsiteY11" fmla="*/ 1739901 h 4416425"/>
              <a:gd name="connsiteX12" fmla="*/ 1355479 w 4212151"/>
              <a:gd name="connsiteY12" fmla="*/ 1460501 h 4416425"/>
              <a:gd name="connsiteX13" fmla="*/ 1041400 w 4212151"/>
              <a:gd name="connsiteY13" fmla="*/ 574675 h 4416425"/>
              <a:gd name="connsiteX0" fmla="*/ 1041400 w 4003839"/>
              <a:gd name="connsiteY0" fmla="*/ 574675 h 4416425"/>
              <a:gd name="connsiteX1" fmla="*/ 1361829 w 4003839"/>
              <a:gd name="connsiteY1" fmla="*/ 190501 h 4416425"/>
              <a:gd name="connsiteX2" fmla="*/ 1888879 w 4003839"/>
              <a:gd name="connsiteY2" fmla="*/ 0 h 4416425"/>
              <a:gd name="connsiteX3" fmla="*/ 2225675 w 4003839"/>
              <a:gd name="connsiteY3" fmla="*/ 47625 h 4416425"/>
              <a:gd name="connsiteX4" fmla="*/ 2574679 w 4003839"/>
              <a:gd name="connsiteY4" fmla="*/ 279401 h 4416425"/>
              <a:gd name="connsiteX5" fmla="*/ 3362079 w 4003839"/>
              <a:gd name="connsiteY5" fmla="*/ 1066800 h 4416425"/>
              <a:gd name="connsiteX6" fmla="*/ 4003430 w 4003839"/>
              <a:gd name="connsiteY6" fmla="*/ 2870201 h 4416425"/>
              <a:gd name="connsiteX7" fmla="*/ 3441700 w 4003839"/>
              <a:gd name="connsiteY7" fmla="*/ 3448050 h 4416425"/>
              <a:gd name="connsiteX8" fmla="*/ 2422525 w 4003839"/>
              <a:gd name="connsiteY8" fmla="*/ 4416425 h 4416425"/>
              <a:gd name="connsiteX9" fmla="*/ 0 w 4003839"/>
              <a:gd name="connsiteY9" fmla="*/ 4416425 h 4416425"/>
              <a:gd name="connsiteX10" fmla="*/ 1590675 w 4003839"/>
              <a:gd name="connsiteY10" fmla="*/ 2901950 h 4416425"/>
              <a:gd name="connsiteX11" fmla="*/ 1825379 w 4003839"/>
              <a:gd name="connsiteY11" fmla="*/ 2203451 h 4416425"/>
              <a:gd name="connsiteX12" fmla="*/ 1647579 w 4003839"/>
              <a:gd name="connsiteY12" fmla="*/ 1739901 h 4416425"/>
              <a:gd name="connsiteX13" fmla="*/ 1355479 w 4003839"/>
              <a:gd name="connsiteY13" fmla="*/ 1460501 h 4416425"/>
              <a:gd name="connsiteX14" fmla="*/ 1041400 w 4003839"/>
              <a:gd name="connsiteY14" fmla="*/ 574675 h 4416425"/>
              <a:gd name="connsiteX0" fmla="*/ 1041400 w 4187841"/>
              <a:gd name="connsiteY0" fmla="*/ 574675 h 4416425"/>
              <a:gd name="connsiteX1" fmla="*/ 1361829 w 4187841"/>
              <a:gd name="connsiteY1" fmla="*/ 190501 h 4416425"/>
              <a:gd name="connsiteX2" fmla="*/ 1888879 w 4187841"/>
              <a:gd name="connsiteY2" fmla="*/ 0 h 4416425"/>
              <a:gd name="connsiteX3" fmla="*/ 2225675 w 4187841"/>
              <a:gd name="connsiteY3" fmla="*/ 47625 h 4416425"/>
              <a:gd name="connsiteX4" fmla="*/ 2574679 w 4187841"/>
              <a:gd name="connsiteY4" fmla="*/ 279401 h 4416425"/>
              <a:gd name="connsiteX5" fmla="*/ 3362079 w 4187841"/>
              <a:gd name="connsiteY5" fmla="*/ 1066800 h 4416425"/>
              <a:gd name="connsiteX6" fmla="*/ 4187580 w 4187841"/>
              <a:gd name="connsiteY6" fmla="*/ 2279651 h 4416425"/>
              <a:gd name="connsiteX7" fmla="*/ 3441700 w 4187841"/>
              <a:gd name="connsiteY7" fmla="*/ 3448050 h 4416425"/>
              <a:gd name="connsiteX8" fmla="*/ 2422525 w 4187841"/>
              <a:gd name="connsiteY8" fmla="*/ 4416425 h 4416425"/>
              <a:gd name="connsiteX9" fmla="*/ 0 w 4187841"/>
              <a:gd name="connsiteY9" fmla="*/ 4416425 h 4416425"/>
              <a:gd name="connsiteX10" fmla="*/ 1590675 w 4187841"/>
              <a:gd name="connsiteY10" fmla="*/ 2901950 h 4416425"/>
              <a:gd name="connsiteX11" fmla="*/ 1825379 w 4187841"/>
              <a:gd name="connsiteY11" fmla="*/ 2203451 h 4416425"/>
              <a:gd name="connsiteX12" fmla="*/ 1647579 w 4187841"/>
              <a:gd name="connsiteY12" fmla="*/ 1739901 h 4416425"/>
              <a:gd name="connsiteX13" fmla="*/ 1355479 w 4187841"/>
              <a:gd name="connsiteY13" fmla="*/ 1460501 h 4416425"/>
              <a:gd name="connsiteX14" fmla="*/ 1041400 w 4187841"/>
              <a:gd name="connsiteY14" fmla="*/ 574675 h 4416425"/>
              <a:gd name="connsiteX0" fmla="*/ 1041400 w 4200656"/>
              <a:gd name="connsiteY0" fmla="*/ 574675 h 4416425"/>
              <a:gd name="connsiteX1" fmla="*/ 1361829 w 4200656"/>
              <a:gd name="connsiteY1" fmla="*/ 190501 h 4416425"/>
              <a:gd name="connsiteX2" fmla="*/ 1888879 w 4200656"/>
              <a:gd name="connsiteY2" fmla="*/ 0 h 4416425"/>
              <a:gd name="connsiteX3" fmla="*/ 2225675 w 4200656"/>
              <a:gd name="connsiteY3" fmla="*/ 47625 h 4416425"/>
              <a:gd name="connsiteX4" fmla="*/ 2574679 w 4200656"/>
              <a:gd name="connsiteY4" fmla="*/ 279401 h 4416425"/>
              <a:gd name="connsiteX5" fmla="*/ 3362079 w 4200656"/>
              <a:gd name="connsiteY5" fmla="*/ 1066800 h 4416425"/>
              <a:gd name="connsiteX6" fmla="*/ 3876430 w 4200656"/>
              <a:gd name="connsiteY6" fmla="*/ 1714501 h 4416425"/>
              <a:gd name="connsiteX7" fmla="*/ 4187580 w 4200656"/>
              <a:gd name="connsiteY7" fmla="*/ 2279651 h 4416425"/>
              <a:gd name="connsiteX8" fmla="*/ 3441700 w 4200656"/>
              <a:gd name="connsiteY8" fmla="*/ 3448050 h 4416425"/>
              <a:gd name="connsiteX9" fmla="*/ 2422525 w 4200656"/>
              <a:gd name="connsiteY9" fmla="*/ 4416425 h 4416425"/>
              <a:gd name="connsiteX10" fmla="*/ 0 w 4200656"/>
              <a:gd name="connsiteY10" fmla="*/ 4416425 h 4416425"/>
              <a:gd name="connsiteX11" fmla="*/ 1590675 w 4200656"/>
              <a:gd name="connsiteY11" fmla="*/ 2901950 h 4416425"/>
              <a:gd name="connsiteX12" fmla="*/ 1825379 w 4200656"/>
              <a:gd name="connsiteY12" fmla="*/ 2203451 h 4416425"/>
              <a:gd name="connsiteX13" fmla="*/ 1647579 w 4200656"/>
              <a:gd name="connsiteY13" fmla="*/ 1739901 h 4416425"/>
              <a:gd name="connsiteX14" fmla="*/ 1355479 w 4200656"/>
              <a:gd name="connsiteY14" fmla="*/ 1460501 h 4416425"/>
              <a:gd name="connsiteX15" fmla="*/ 1041400 w 4200656"/>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4890"/>
              <a:gd name="connsiteY0" fmla="*/ 574675 h 4416425"/>
              <a:gd name="connsiteX1" fmla="*/ 1361829 w 4204890"/>
              <a:gd name="connsiteY1" fmla="*/ 190501 h 4416425"/>
              <a:gd name="connsiteX2" fmla="*/ 1888879 w 4204890"/>
              <a:gd name="connsiteY2" fmla="*/ 0 h 4416425"/>
              <a:gd name="connsiteX3" fmla="*/ 2225675 w 4204890"/>
              <a:gd name="connsiteY3" fmla="*/ 47625 h 4416425"/>
              <a:gd name="connsiteX4" fmla="*/ 2574679 w 4204890"/>
              <a:gd name="connsiteY4" fmla="*/ 279401 h 4416425"/>
              <a:gd name="connsiteX5" fmla="*/ 3362079 w 4204890"/>
              <a:gd name="connsiteY5" fmla="*/ 1066800 h 4416425"/>
              <a:gd name="connsiteX6" fmla="*/ 3952630 w 4204890"/>
              <a:gd name="connsiteY6" fmla="*/ 1663701 h 4416425"/>
              <a:gd name="connsiteX7" fmla="*/ 4187580 w 4204890"/>
              <a:gd name="connsiteY7" fmla="*/ 2279651 h 4416425"/>
              <a:gd name="connsiteX8" fmla="*/ 3441700 w 4204890"/>
              <a:gd name="connsiteY8" fmla="*/ 3448050 h 4416425"/>
              <a:gd name="connsiteX9" fmla="*/ 2422525 w 4204890"/>
              <a:gd name="connsiteY9" fmla="*/ 4416425 h 4416425"/>
              <a:gd name="connsiteX10" fmla="*/ 0 w 4204890"/>
              <a:gd name="connsiteY10" fmla="*/ 4416425 h 4416425"/>
              <a:gd name="connsiteX11" fmla="*/ 1590675 w 4204890"/>
              <a:gd name="connsiteY11" fmla="*/ 2901950 h 4416425"/>
              <a:gd name="connsiteX12" fmla="*/ 1825379 w 4204890"/>
              <a:gd name="connsiteY12" fmla="*/ 2203451 h 4416425"/>
              <a:gd name="connsiteX13" fmla="*/ 1647579 w 4204890"/>
              <a:gd name="connsiteY13" fmla="*/ 1739901 h 4416425"/>
              <a:gd name="connsiteX14" fmla="*/ 1355479 w 4204890"/>
              <a:gd name="connsiteY14" fmla="*/ 1460501 h 4416425"/>
              <a:gd name="connsiteX15" fmla="*/ 1041400 w 4204890"/>
              <a:gd name="connsiteY15" fmla="*/ 574675 h 4416425"/>
              <a:gd name="connsiteX0" fmla="*/ 1041400 w 4203672"/>
              <a:gd name="connsiteY0" fmla="*/ 574675 h 4416425"/>
              <a:gd name="connsiteX1" fmla="*/ 1361829 w 4203672"/>
              <a:gd name="connsiteY1" fmla="*/ 190501 h 4416425"/>
              <a:gd name="connsiteX2" fmla="*/ 1888879 w 4203672"/>
              <a:gd name="connsiteY2" fmla="*/ 0 h 4416425"/>
              <a:gd name="connsiteX3" fmla="*/ 2225675 w 4203672"/>
              <a:gd name="connsiteY3" fmla="*/ 47625 h 4416425"/>
              <a:gd name="connsiteX4" fmla="*/ 2574679 w 4203672"/>
              <a:gd name="connsiteY4" fmla="*/ 279401 h 4416425"/>
              <a:gd name="connsiteX5" fmla="*/ 3362079 w 4203672"/>
              <a:gd name="connsiteY5" fmla="*/ 1066800 h 4416425"/>
              <a:gd name="connsiteX6" fmla="*/ 3952630 w 4203672"/>
              <a:gd name="connsiteY6" fmla="*/ 1663701 h 4416425"/>
              <a:gd name="connsiteX7" fmla="*/ 4187580 w 4203672"/>
              <a:gd name="connsiteY7" fmla="*/ 2279651 h 4416425"/>
              <a:gd name="connsiteX8" fmla="*/ 3441700 w 4203672"/>
              <a:gd name="connsiteY8" fmla="*/ 3448050 h 4416425"/>
              <a:gd name="connsiteX9" fmla="*/ 2422525 w 4203672"/>
              <a:gd name="connsiteY9" fmla="*/ 4416425 h 4416425"/>
              <a:gd name="connsiteX10" fmla="*/ 0 w 4203672"/>
              <a:gd name="connsiteY10" fmla="*/ 4416425 h 4416425"/>
              <a:gd name="connsiteX11" fmla="*/ 1590675 w 4203672"/>
              <a:gd name="connsiteY11" fmla="*/ 2901950 h 4416425"/>
              <a:gd name="connsiteX12" fmla="*/ 1825379 w 4203672"/>
              <a:gd name="connsiteY12" fmla="*/ 2203451 h 4416425"/>
              <a:gd name="connsiteX13" fmla="*/ 1647579 w 4203672"/>
              <a:gd name="connsiteY13" fmla="*/ 1739901 h 4416425"/>
              <a:gd name="connsiteX14" fmla="*/ 1355479 w 4203672"/>
              <a:gd name="connsiteY14" fmla="*/ 1460501 h 4416425"/>
              <a:gd name="connsiteX15" fmla="*/ 1041400 w 4203672"/>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441700 w 4191105"/>
              <a:gd name="connsiteY8" fmla="*/ 3448050 h 4416425"/>
              <a:gd name="connsiteX9" fmla="*/ 2422525 w 4191105"/>
              <a:gd name="connsiteY9" fmla="*/ 4416425 h 4416425"/>
              <a:gd name="connsiteX10" fmla="*/ 0 w 4191105"/>
              <a:gd name="connsiteY10" fmla="*/ 4416425 h 4416425"/>
              <a:gd name="connsiteX11" fmla="*/ 1590675 w 4191105"/>
              <a:gd name="connsiteY11" fmla="*/ 2901950 h 4416425"/>
              <a:gd name="connsiteX12" fmla="*/ 1825379 w 4191105"/>
              <a:gd name="connsiteY12" fmla="*/ 2203451 h 4416425"/>
              <a:gd name="connsiteX13" fmla="*/ 1647579 w 4191105"/>
              <a:gd name="connsiteY13" fmla="*/ 1739901 h 4416425"/>
              <a:gd name="connsiteX14" fmla="*/ 1355479 w 4191105"/>
              <a:gd name="connsiteY14" fmla="*/ 1460501 h 4416425"/>
              <a:gd name="connsiteX15" fmla="*/ 1041400 w 4191105"/>
              <a:gd name="connsiteY15"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3971680 w 4191105"/>
              <a:gd name="connsiteY8" fmla="*/ 27432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105"/>
              <a:gd name="connsiteY0" fmla="*/ 574675 h 4416425"/>
              <a:gd name="connsiteX1" fmla="*/ 1361829 w 4191105"/>
              <a:gd name="connsiteY1" fmla="*/ 190501 h 4416425"/>
              <a:gd name="connsiteX2" fmla="*/ 1888879 w 4191105"/>
              <a:gd name="connsiteY2" fmla="*/ 0 h 4416425"/>
              <a:gd name="connsiteX3" fmla="*/ 2225675 w 4191105"/>
              <a:gd name="connsiteY3" fmla="*/ 47625 h 4416425"/>
              <a:gd name="connsiteX4" fmla="*/ 2574679 w 4191105"/>
              <a:gd name="connsiteY4" fmla="*/ 279401 h 4416425"/>
              <a:gd name="connsiteX5" fmla="*/ 3362079 w 4191105"/>
              <a:gd name="connsiteY5" fmla="*/ 1066800 h 4416425"/>
              <a:gd name="connsiteX6" fmla="*/ 3952630 w 4191105"/>
              <a:gd name="connsiteY6" fmla="*/ 1663701 h 4416425"/>
              <a:gd name="connsiteX7" fmla="*/ 4187580 w 4191105"/>
              <a:gd name="connsiteY7" fmla="*/ 2279651 h 4416425"/>
              <a:gd name="connsiteX8" fmla="*/ 4035180 w 4191105"/>
              <a:gd name="connsiteY8" fmla="*/ 2819401 h 4416425"/>
              <a:gd name="connsiteX9" fmla="*/ 3441700 w 4191105"/>
              <a:gd name="connsiteY9" fmla="*/ 3448050 h 4416425"/>
              <a:gd name="connsiteX10" fmla="*/ 2422525 w 4191105"/>
              <a:gd name="connsiteY10" fmla="*/ 4416425 h 4416425"/>
              <a:gd name="connsiteX11" fmla="*/ 0 w 4191105"/>
              <a:gd name="connsiteY11" fmla="*/ 4416425 h 4416425"/>
              <a:gd name="connsiteX12" fmla="*/ 1590675 w 4191105"/>
              <a:gd name="connsiteY12" fmla="*/ 2901950 h 4416425"/>
              <a:gd name="connsiteX13" fmla="*/ 1825379 w 4191105"/>
              <a:gd name="connsiteY13" fmla="*/ 2203451 h 4416425"/>
              <a:gd name="connsiteX14" fmla="*/ 1647579 w 4191105"/>
              <a:gd name="connsiteY14" fmla="*/ 1739901 h 4416425"/>
              <a:gd name="connsiteX15" fmla="*/ 1355479 w 4191105"/>
              <a:gd name="connsiteY15" fmla="*/ 1460501 h 4416425"/>
              <a:gd name="connsiteX16" fmla="*/ 1041400 w 4191105"/>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4035180 w 4191237"/>
              <a:gd name="connsiteY8" fmla="*/ 28194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1041400 w 4191237"/>
              <a:gd name="connsiteY0" fmla="*/ 574675 h 4416425"/>
              <a:gd name="connsiteX1" fmla="*/ 1361829 w 4191237"/>
              <a:gd name="connsiteY1" fmla="*/ 190501 h 4416425"/>
              <a:gd name="connsiteX2" fmla="*/ 1888879 w 4191237"/>
              <a:gd name="connsiteY2" fmla="*/ 0 h 4416425"/>
              <a:gd name="connsiteX3" fmla="*/ 2225675 w 4191237"/>
              <a:gd name="connsiteY3" fmla="*/ 47625 h 4416425"/>
              <a:gd name="connsiteX4" fmla="*/ 2574679 w 4191237"/>
              <a:gd name="connsiteY4" fmla="*/ 279401 h 4416425"/>
              <a:gd name="connsiteX5" fmla="*/ 3362079 w 4191237"/>
              <a:gd name="connsiteY5" fmla="*/ 1066800 h 4416425"/>
              <a:gd name="connsiteX6" fmla="*/ 3952630 w 4191237"/>
              <a:gd name="connsiteY6" fmla="*/ 1663701 h 4416425"/>
              <a:gd name="connsiteX7" fmla="*/ 4187580 w 4191237"/>
              <a:gd name="connsiteY7" fmla="*/ 2279651 h 4416425"/>
              <a:gd name="connsiteX8" fmla="*/ 3978030 w 4191237"/>
              <a:gd name="connsiteY8" fmla="*/ 2882901 h 4416425"/>
              <a:gd name="connsiteX9" fmla="*/ 3441700 w 4191237"/>
              <a:gd name="connsiteY9" fmla="*/ 3448050 h 4416425"/>
              <a:gd name="connsiteX10" fmla="*/ 2422525 w 4191237"/>
              <a:gd name="connsiteY10" fmla="*/ 4416425 h 4416425"/>
              <a:gd name="connsiteX11" fmla="*/ 0 w 4191237"/>
              <a:gd name="connsiteY11" fmla="*/ 4416425 h 4416425"/>
              <a:gd name="connsiteX12" fmla="*/ 1590675 w 4191237"/>
              <a:gd name="connsiteY12" fmla="*/ 2901950 h 4416425"/>
              <a:gd name="connsiteX13" fmla="*/ 1825379 w 4191237"/>
              <a:gd name="connsiteY13" fmla="*/ 2203451 h 4416425"/>
              <a:gd name="connsiteX14" fmla="*/ 1647579 w 4191237"/>
              <a:gd name="connsiteY14" fmla="*/ 1739901 h 4416425"/>
              <a:gd name="connsiteX15" fmla="*/ 1355479 w 4191237"/>
              <a:gd name="connsiteY15" fmla="*/ 1460501 h 4416425"/>
              <a:gd name="connsiteX16" fmla="*/ 1041400 w 4191237"/>
              <a:gd name="connsiteY16" fmla="*/ 574675 h 441642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571824 w 3172386"/>
              <a:gd name="connsiteY12" fmla="*/ 2901950 h 4575175"/>
              <a:gd name="connsiteX13" fmla="*/ 806528 w 3172386"/>
              <a:gd name="connsiteY13" fmla="*/ 2203451 h 4575175"/>
              <a:gd name="connsiteX14" fmla="*/ 628728 w 3172386"/>
              <a:gd name="connsiteY14" fmla="*/ 1739901 h 4575175"/>
              <a:gd name="connsiteX15" fmla="*/ 336628 w 3172386"/>
              <a:gd name="connsiteY15" fmla="*/ 1460501 h 4575175"/>
              <a:gd name="connsiteX16" fmla="*/ 22549 w 3172386"/>
              <a:gd name="connsiteY16"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838278 w 3172386"/>
              <a:gd name="connsiteY12" fmla="*/ 418465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571824 w 3172386"/>
              <a:gd name="connsiteY13" fmla="*/ 2901950 h 4575175"/>
              <a:gd name="connsiteX14" fmla="*/ 806528 w 3172386"/>
              <a:gd name="connsiteY14" fmla="*/ 2203451 h 4575175"/>
              <a:gd name="connsiteX15" fmla="*/ 628728 w 3172386"/>
              <a:gd name="connsiteY15" fmla="*/ 1739901 h 4575175"/>
              <a:gd name="connsiteX16" fmla="*/ 336628 w 3172386"/>
              <a:gd name="connsiteY16" fmla="*/ 1460501 h 4575175"/>
              <a:gd name="connsiteX17" fmla="*/ 22549 w 3172386"/>
              <a:gd name="connsiteY17"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393778 w 3172386"/>
              <a:gd name="connsiteY13" fmla="*/ 385445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571824 w 3172386"/>
              <a:gd name="connsiteY14" fmla="*/ 2901950 h 4575175"/>
              <a:gd name="connsiteX15" fmla="*/ 806528 w 3172386"/>
              <a:gd name="connsiteY15" fmla="*/ 2203451 h 4575175"/>
              <a:gd name="connsiteX16" fmla="*/ 628728 w 3172386"/>
              <a:gd name="connsiteY16" fmla="*/ 1739901 h 4575175"/>
              <a:gd name="connsiteX17" fmla="*/ 336628 w 3172386"/>
              <a:gd name="connsiteY17" fmla="*/ 1460501 h 4575175"/>
              <a:gd name="connsiteX18" fmla="*/ 22549 w 3172386"/>
              <a:gd name="connsiteY18"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549 w 3172386"/>
              <a:gd name="connsiteY0" fmla="*/ 574675 h 4575175"/>
              <a:gd name="connsiteX1" fmla="*/ 342978 w 3172386"/>
              <a:gd name="connsiteY1" fmla="*/ 190501 h 4575175"/>
              <a:gd name="connsiteX2" fmla="*/ 870028 w 3172386"/>
              <a:gd name="connsiteY2" fmla="*/ 0 h 4575175"/>
              <a:gd name="connsiteX3" fmla="*/ 1206824 w 3172386"/>
              <a:gd name="connsiteY3" fmla="*/ 47625 h 4575175"/>
              <a:gd name="connsiteX4" fmla="*/ 1555828 w 3172386"/>
              <a:gd name="connsiteY4" fmla="*/ 279401 h 4575175"/>
              <a:gd name="connsiteX5" fmla="*/ 2343228 w 3172386"/>
              <a:gd name="connsiteY5" fmla="*/ 1066800 h 4575175"/>
              <a:gd name="connsiteX6" fmla="*/ 2933779 w 3172386"/>
              <a:gd name="connsiteY6" fmla="*/ 1663701 h 4575175"/>
              <a:gd name="connsiteX7" fmla="*/ 3168729 w 3172386"/>
              <a:gd name="connsiteY7" fmla="*/ 2279651 h 4575175"/>
              <a:gd name="connsiteX8" fmla="*/ 2959179 w 3172386"/>
              <a:gd name="connsiteY8" fmla="*/ 2882901 h 4575175"/>
              <a:gd name="connsiteX9" fmla="*/ 2422849 w 3172386"/>
              <a:gd name="connsiteY9" fmla="*/ 3448050 h 4575175"/>
              <a:gd name="connsiteX10" fmla="*/ 1403674 w 3172386"/>
              <a:gd name="connsiteY10" fmla="*/ 4416425 h 4575175"/>
              <a:gd name="connsiteX11" fmla="*/ 924249 w 3172386"/>
              <a:gd name="connsiteY11" fmla="*/ 4575175 h 4575175"/>
              <a:gd name="connsiteX12" fmla="*/ 323928 w 3172386"/>
              <a:gd name="connsiteY12" fmla="*/ 4292601 h 4575175"/>
              <a:gd name="connsiteX13" fmla="*/ 76278 w 3172386"/>
              <a:gd name="connsiteY13" fmla="*/ 3822701 h 4575175"/>
              <a:gd name="connsiteX14" fmla="*/ 222328 w 3172386"/>
              <a:gd name="connsiteY14" fmla="*/ 3309938 h 4575175"/>
              <a:gd name="connsiteX15" fmla="*/ 571824 w 3172386"/>
              <a:gd name="connsiteY15" fmla="*/ 2901950 h 4575175"/>
              <a:gd name="connsiteX16" fmla="*/ 806528 w 3172386"/>
              <a:gd name="connsiteY16" fmla="*/ 2203451 h 4575175"/>
              <a:gd name="connsiteX17" fmla="*/ 628728 w 3172386"/>
              <a:gd name="connsiteY17" fmla="*/ 1739901 h 4575175"/>
              <a:gd name="connsiteX18" fmla="*/ 336628 w 3172386"/>
              <a:gd name="connsiteY18" fmla="*/ 1460501 h 4575175"/>
              <a:gd name="connsiteX19" fmla="*/ 22549 w 3172386"/>
              <a:gd name="connsiteY19" fmla="*/ 574675 h 4575175"/>
              <a:gd name="connsiteX0" fmla="*/ 22996 w 3163824"/>
              <a:gd name="connsiteY0" fmla="*/ 633232 h 4575175"/>
              <a:gd name="connsiteX1" fmla="*/ 334416 w 3163824"/>
              <a:gd name="connsiteY1" fmla="*/ 190501 h 4575175"/>
              <a:gd name="connsiteX2" fmla="*/ 861466 w 3163824"/>
              <a:gd name="connsiteY2" fmla="*/ 0 h 4575175"/>
              <a:gd name="connsiteX3" fmla="*/ 1198262 w 3163824"/>
              <a:gd name="connsiteY3" fmla="*/ 47625 h 4575175"/>
              <a:gd name="connsiteX4" fmla="*/ 1547266 w 3163824"/>
              <a:gd name="connsiteY4" fmla="*/ 279401 h 4575175"/>
              <a:gd name="connsiteX5" fmla="*/ 2334666 w 3163824"/>
              <a:gd name="connsiteY5" fmla="*/ 1066800 h 4575175"/>
              <a:gd name="connsiteX6" fmla="*/ 2925217 w 3163824"/>
              <a:gd name="connsiteY6" fmla="*/ 1663701 h 4575175"/>
              <a:gd name="connsiteX7" fmla="*/ 3160167 w 3163824"/>
              <a:gd name="connsiteY7" fmla="*/ 2279651 h 4575175"/>
              <a:gd name="connsiteX8" fmla="*/ 2950617 w 3163824"/>
              <a:gd name="connsiteY8" fmla="*/ 2882901 h 4575175"/>
              <a:gd name="connsiteX9" fmla="*/ 2414287 w 3163824"/>
              <a:gd name="connsiteY9" fmla="*/ 3448050 h 4575175"/>
              <a:gd name="connsiteX10" fmla="*/ 1395112 w 3163824"/>
              <a:gd name="connsiteY10" fmla="*/ 4416425 h 4575175"/>
              <a:gd name="connsiteX11" fmla="*/ 915687 w 3163824"/>
              <a:gd name="connsiteY11" fmla="*/ 4575175 h 4575175"/>
              <a:gd name="connsiteX12" fmla="*/ 315366 w 3163824"/>
              <a:gd name="connsiteY12" fmla="*/ 4292601 h 4575175"/>
              <a:gd name="connsiteX13" fmla="*/ 67716 w 3163824"/>
              <a:gd name="connsiteY13" fmla="*/ 3822701 h 4575175"/>
              <a:gd name="connsiteX14" fmla="*/ 213766 w 3163824"/>
              <a:gd name="connsiteY14" fmla="*/ 3309938 h 4575175"/>
              <a:gd name="connsiteX15" fmla="*/ 563262 w 3163824"/>
              <a:gd name="connsiteY15" fmla="*/ 2901950 h 4575175"/>
              <a:gd name="connsiteX16" fmla="*/ 797966 w 3163824"/>
              <a:gd name="connsiteY16" fmla="*/ 2203451 h 4575175"/>
              <a:gd name="connsiteX17" fmla="*/ 620166 w 3163824"/>
              <a:gd name="connsiteY17" fmla="*/ 1739901 h 4575175"/>
              <a:gd name="connsiteX18" fmla="*/ 328066 w 3163824"/>
              <a:gd name="connsiteY18" fmla="*/ 1460501 h 4575175"/>
              <a:gd name="connsiteX19" fmla="*/ 22996 w 3163824"/>
              <a:gd name="connsiteY19" fmla="*/ 633232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28727 w 3172385"/>
              <a:gd name="connsiteY17" fmla="*/ 1739901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597196 w 3172385"/>
              <a:gd name="connsiteY17" fmla="*/ 179395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548 w 3172385"/>
              <a:gd name="connsiteY0" fmla="*/ 606206 h 4575175"/>
              <a:gd name="connsiteX1" fmla="*/ 342977 w 3172385"/>
              <a:gd name="connsiteY1" fmla="*/ 190501 h 4575175"/>
              <a:gd name="connsiteX2" fmla="*/ 870027 w 3172385"/>
              <a:gd name="connsiteY2" fmla="*/ 0 h 4575175"/>
              <a:gd name="connsiteX3" fmla="*/ 1206823 w 3172385"/>
              <a:gd name="connsiteY3" fmla="*/ 47625 h 4575175"/>
              <a:gd name="connsiteX4" fmla="*/ 1555827 w 3172385"/>
              <a:gd name="connsiteY4" fmla="*/ 279401 h 4575175"/>
              <a:gd name="connsiteX5" fmla="*/ 2343227 w 3172385"/>
              <a:gd name="connsiteY5" fmla="*/ 1066800 h 4575175"/>
              <a:gd name="connsiteX6" fmla="*/ 2933778 w 3172385"/>
              <a:gd name="connsiteY6" fmla="*/ 1663701 h 4575175"/>
              <a:gd name="connsiteX7" fmla="*/ 3168728 w 3172385"/>
              <a:gd name="connsiteY7" fmla="*/ 2279651 h 4575175"/>
              <a:gd name="connsiteX8" fmla="*/ 2959178 w 3172385"/>
              <a:gd name="connsiteY8" fmla="*/ 2882901 h 4575175"/>
              <a:gd name="connsiteX9" fmla="*/ 2422848 w 3172385"/>
              <a:gd name="connsiteY9" fmla="*/ 3448050 h 4575175"/>
              <a:gd name="connsiteX10" fmla="*/ 1403673 w 3172385"/>
              <a:gd name="connsiteY10" fmla="*/ 4416425 h 4575175"/>
              <a:gd name="connsiteX11" fmla="*/ 924248 w 3172385"/>
              <a:gd name="connsiteY11" fmla="*/ 4575175 h 4575175"/>
              <a:gd name="connsiteX12" fmla="*/ 323927 w 3172385"/>
              <a:gd name="connsiteY12" fmla="*/ 4292601 h 4575175"/>
              <a:gd name="connsiteX13" fmla="*/ 76277 w 3172385"/>
              <a:gd name="connsiteY13" fmla="*/ 3822701 h 4575175"/>
              <a:gd name="connsiteX14" fmla="*/ 222327 w 3172385"/>
              <a:gd name="connsiteY14" fmla="*/ 3309938 h 4575175"/>
              <a:gd name="connsiteX15" fmla="*/ 571823 w 3172385"/>
              <a:gd name="connsiteY15" fmla="*/ 2901950 h 4575175"/>
              <a:gd name="connsiteX16" fmla="*/ 806527 w 3172385"/>
              <a:gd name="connsiteY16" fmla="*/ 2203451 h 4575175"/>
              <a:gd name="connsiteX17" fmla="*/ 633231 w 3172385"/>
              <a:gd name="connsiteY17" fmla="*/ 1753414 h 4575175"/>
              <a:gd name="connsiteX18" fmla="*/ 336627 w 3172385"/>
              <a:gd name="connsiteY18" fmla="*/ 1460501 h 4575175"/>
              <a:gd name="connsiteX19" fmla="*/ 22548 w 3172385"/>
              <a:gd name="connsiteY19" fmla="*/ 606206 h 4575175"/>
              <a:gd name="connsiteX0" fmla="*/ 22332 w 3172169"/>
              <a:gd name="connsiteY0" fmla="*/ 606206 h 4575175"/>
              <a:gd name="connsiteX1" fmla="*/ 342761 w 3172169"/>
              <a:gd name="connsiteY1" fmla="*/ 190501 h 4575175"/>
              <a:gd name="connsiteX2" fmla="*/ 869811 w 3172169"/>
              <a:gd name="connsiteY2" fmla="*/ 0 h 4575175"/>
              <a:gd name="connsiteX3" fmla="*/ 1206607 w 3172169"/>
              <a:gd name="connsiteY3" fmla="*/ 47625 h 4575175"/>
              <a:gd name="connsiteX4" fmla="*/ 1555611 w 3172169"/>
              <a:gd name="connsiteY4" fmla="*/ 279401 h 4575175"/>
              <a:gd name="connsiteX5" fmla="*/ 2343011 w 3172169"/>
              <a:gd name="connsiteY5" fmla="*/ 1066800 h 4575175"/>
              <a:gd name="connsiteX6" fmla="*/ 2933562 w 3172169"/>
              <a:gd name="connsiteY6" fmla="*/ 1663701 h 4575175"/>
              <a:gd name="connsiteX7" fmla="*/ 3168512 w 3172169"/>
              <a:gd name="connsiteY7" fmla="*/ 2279651 h 4575175"/>
              <a:gd name="connsiteX8" fmla="*/ 2958962 w 3172169"/>
              <a:gd name="connsiteY8" fmla="*/ 2882901 h 4575175"/>
              <a:gd name="connsiteX9" fmla="*/ 2422632 w 3172169"/>
              <a:gd name="connsiteY9" fmla="*/ 3448050 h 4575175"/>
              <a:gd name="connsiteX10" fmla="*/ 1403457 w 3172169"/>
              <a:gd name="connsiteY10" fmla="*/ 4416425 h 4575175"/>
              <a:gd name="connsiteX11" fmla="*/ 924032 w 3172169"/>
              <a:gd name="connsiteY11" fmla="*/ 4575175 h 4575175"/>
              <a:gd name="connsiteX12" fmla="*/ 323711 w 3172169"/>
              <a:gd name="connsiteY12" fmla="*/ 4292601 h 4575175"/>
              <a:gd name="connsiteX13" fmla="*/ 76061 w 3172169"/>
              <a:gd name="connsiteY13" fmla="*/ 3822701 h 4575175"/>
              <a:gd name="connsiteX14" fmla="*/ 222111 w 3172169"/>
              <a:gd name="connsiteY14" fmla="*/ 3309938 h 4575175"/>
              <a:gd name="connsiteX15" fmla="*/ 571607 w 3172169"/>
              <a:gd name="connsiteY15" fmla="*/ 2901950 h 4575175"/>
              <a:gd name="connsiteX16" fmla="*/ 806311 w 3172169"/>
              <a:gd name="connsiteY16" fmla="*/ 2203451 h 4575175"/>
              <a:gd name="connsiteX17" fmla="*/ 633015 w 3172169"/>
              <a:gd name="connsiteY17" fmla="*/ 1753414 h 4575175"/>
              <a:gd name="connsiteX18" fmla="*/ 340915 w 3172169"/>
              <a:gd name="connsiteY18" fmla="*/ 1469510 h 4575175"/>
              <a:gd name="connsiteX19" fmla="*/ 22332 w 3172169"/>
              <a:gd name="connsiteY19" fmla="*/ 606206 h 4575175"/>
              <a:gd name="connsiteX0" fmla="*/ 22747 w 3172584"/>
              <a:gd name="connsiteY0" fmla="*/ 606206 h 4575175"/>
              <a:gd name="connsiteX1" fmla="*/ 343176 w 3172584"/>
              <a:gd name="connsiteY1" fmla="*/ 190501 h 4575175"/>
              <a:gd name="connsiteX2" fmla="*/ 870226 w 3172584"/>
              <a:gd name="connsiteY2" fmla="*/ 0 h 4575175"/>
              <a:gd name="connsiteX3" fmla="*/ 1207022 w 3172584"/>
              <a:gd name="connsiteY3" fmla="*/ 47625 h 4575175"/>
              <a:gd name="connsiteX4" fmla="*/ 1556026 w 3172584"/>
              <a:gd name="connsiteY4" fmla="*/ 279401 h 4575175"/>
              <a:gd name="connsiteX5" fmla="*/ 2343426 w 3172584"/>
              <a:gd name="connsiteY5" fmla="*/ 1066800 h 4575175"/>
              <a:gd name="connsiteX6" fmla="*/ 2933977 w 3172584"/>
              <a:gd name="connsiteY6" fmla="*/ 1663701 h 4575175"/>
              <a:gd name="connsiteX7" fmla="*/ 3168927 w 3172584"/>
              <a:gd name="connsiteY7" fmla="*/ 2279651 h 4575175"/>
              <a:gd name="connsiteX8" fmla="*/ 2959377 w 3172584"/>
              <a:gd name="connsiteY8" fmla="*/ 2882901 h 4575175"/>
              <a:gd name="connsiteX9" fmla="*/ 2423047 w 3172584"/>
              <a:gd name="connsiteY9" fmla="*/ 3448050 h 4575175"/>
              <a:gd name="connsiteX10" fmla="*/ 1403872 w 3172584"/>
              <a:gd name="connsiteY10" fmla="*/ 4416425 h 4575175"/>
              <a:gd name="connsiteX11" fmla="*/ 924447 w 3172584"/>
              <a:gd name="connsiteY11" fmla="*/ 4575175 h 4575175"/>
              <a:gd name="connsiteX12" fmla="*/ 324126 w 3172584"/>
              <a:gd name="connsiteY12" fmla="*/ 4292601 h 4575175"/>
              <a:gd name="connsiteX13" fmla="*/ 76476 w 3172584"/>
              <a:gd name="connsiteY13" fmla="*/ 3822701 h 4575175"/>
              <a:gd name="connsiteX14" fmla="*/ 222526 w 3172584"/>
              <a:gd name="connsiteY14" fmla="*/ 3309938 h 4575175"/>
              <a:gd name="connsiteX15" fmla="*/ 572022 w 3172584"/>
              <a:gd name="connsiteY15" fmla="*/ 2901950 h 4575175"/>
              <a:gd name="connsiteX16" fmla="*/ 806726 w 3172584"/>
              <a:gd name="connsiteY16" fmla="*/ 2203451 h 4575175"/>
              <a:gd name="connsiteX17" fmla="*/ 633430 w 3172584"/>
              <a:gd name="connsiteY17" fmla="*/ 1753414 h 4575175"/>
              <a:gd name="connsiteX18" fmla="*/ 341330 w 3172584"/>
              <a:gd name="connsiteY18" fmla="*/ 1469510 h 4575175"/>
              <a:gd name="connsiteX19" fmla="*/ 22747 w 3172584"/>
              <a:gd name="connsiteY19" fmla="*/ 606206 h 4575175"/>
              <a:gd name="connsiteX0" fmla="*/ 21541 w 3171378"/>
              <a:gd name="connsiteY0" fmla="*/ 606206 h 4575175"/>
              <a:gd name="connsiteX1" fmla="*/ 341970 w 3171378"/>
              <a:gd name="connsiteY1" fmla="*/ 190501 h 4575175"/>
              <a:gd name="connsiteX2" fmla="*/ 869020 w 3171378"/>
              <a:gd name="connsiteY2" fmla="*/ 0 h 4575175"/>
              <a:gd name="connsiteX3" fmla="*/ 1205816 w 3171378"/>
              <a:gd name="connsiteY3" fmla="*/ 47625 h 4575175"/>
              <a:gd name="connsiteX4" fmla="*/ 1554820 w 3171378"/>
              <a:gd name="connsiteY4" fmla="*/ 279401 h 4575175"/>
              <a:gd name="connsiteX5" fmla="*/ 2342220 w 3171378"/>
              <a:gd name="connsiteY5" fmla="*/ 1066800 h 4575175"/>
              <a:gd name="connsiteX6" fmla="*/ 2932771 w 3171378"/>
              <a:gd name="connsiteY6" fmla="*/ 1663701 h 4575175"/>
              <a:gd name="connsiteX7" fmla="*/ 3167721 w 3171378"/>
              <a:gd name="connsiteY7" fmla="*/ 2279651 h 4575175"/>
              <a:gd name="connsiteX8" fmla="*/ 2958171 w 3171378"/>
              <a:gd name="connsiteY8" fmla="*/ 2882901 h 4575175"/>
              <a:gd name="connsiteX9" fmla="*/ 2421841 w 3171378"/>
              <a:gd name="connsiteY9" fmla="*/ 3448050 h 4575175"/>
              <a:gd name="connsiteX10" fmla="*/ 1402666 w 3171378"/>
              <a:gd name="connsiteY10" fmla="*/ 4416425 h 4575175"/>
              <a:gd name="connsiteX11" fmla="*/ 923241 w 3171378"/>
              <a:gd name="connsiteY11" fmla="*/ 4575175 h 4575175"/>
              <a:gd name="connsiteX12" fmla="*/ 322920 w 3171378"/>
              <a:gd name="connsiteY12" fmla="*/ 4292601 h 4575175"/>
              <a:gd name="connsiteX13" fmla="*/ 75270 w 3171378"/>
              <a:gd name="connsiteY13" fmla="*/ 3822701 h 4575175"/>
              <a:gd name="connsiteX14" fmla="*/ 221320 w 3171378"/>
              <a:gd name="connsiteY14" fmla="*/ 3309938 h 4575175"/>
              <a:gd name="connsiteX15" fmla="*/ 570816 w 3171378"/>
              <a:gd name="connsiteY15" fmla="*/ 2901950 h 4575175"/>
              <a:gd name="connsiteX16" fmla="*/ 805520 w 3171378"/>
              <a:gd name="connsiteY16" fmla="*/ 2203451 h 4575175"/>
              <a:gd name="connsiteX17" fmla="*/ 632224 w 3171378"/>
              <a:gd name="connsiteY17" fmla="*/ 1753414 h 4575175"/>
              <a:gd name="connsiteX18" fmla="*/ 340124 w 3171378"/>
              <a:gd name="connsiteY18" fmla="*/ 1469510 h 4575175"/>
              <a:gd name="connsiteX19" fmla="*/ 21541 w 3171378"/>
              <a:gd name="connsiteY19" fmla="*/ 606206 h 4575175"/>
              <a:gd name="connsiteX0" fmla="*/ 7707 w 3157544"/>
              <a:gd name="connsiteY0" fmla="*/ 606206 h 4575175"/>
              <a:gd name="connsiteX1" fmla="*/ 328136 w 3157544"/>
              <a:gd name="connsiteY1" fmla="*/ 190501 h 4575175"/>
              <a:gd name="connsiteX2" fmla="*/ 855186 w 3157544"/>
              <a:gd name="connsiteY2" fmla="*/ 0 h 4575175"/>
              <a:gd name="connsiteX3" fmla="*/ 1191982 w 3157544"/>
              <a:gd name="connsiteY3" fmla="*/ 47625 h 4575175"/>
              <a:gd name="connsiteX4" fmla="*/ 1540986 w 3157544"/>
              <a:gd name="connsiteY4" fmla="*/ 279401 h 4575175"/>
              <a:gd name="connsiteX5" fmla="*/ 2328386 w 3157544"/>
              <a:gd name="connsiteY5" fmla="*/ 1066800 h 4575175"/>
              <a:gd name="connsiteX6" fmla="*/ 2918937 w 3157544"/>
              <a:gd name="connsiteY6" fmla="*/ 1663701 h 4575175"/>
              <a:gd name="connsiteX7" fmla="*/ 3153887 w 3157544"/>
              <a:gd name="connsiteY7" fmla="*/ 2279651 h 4575175"/>
              <a:gd name="connsiteX8" fmla="*/ 2944337 w 3157544"/>
              <a:gd name="connsiteY8" fmla="*/ 2882901 h 4575175"/>
              <a:gd name="connsiteX9" fmla="*/ 2408007 w 3157544"/>
              <a:gd name="connsiteY9" fmla="*/ 3448050 h 4575175"/>
              <a:gd name="connsiteX10" fmla="*/ 1388832 w 3157544"/>
              <a:gd name="connsiteY10" fmla="*/ 4416425 h 4575175"/>
              <a:gd name="connsiteX11" fmla="*/ 909407 w 3157544"/>
              <a:gd name="connsiteY11" fmla="*/ 4575175 h 4575175"/>
              <a:gd name="connsiteX12" fmla="*/ 309086 w 3157544"/>
              <a:gd name="connsiteY12" fmla="*/ 4292601 h 4575175"/>
              <a:gd name="connsiteX13" fmla="*/ 61436 w 3157544"/>
              <a:gd name="connsiteY13" fmla="*/ 3822701 h 4575175"/>
              <a:gd name="connsiteX14" fmla="*/ 207486 w 3157544"/>
              <a:gd name="connsiteY14" fmla="*/ 3309938 h 4575175"/>
              <a:gd name="connsiteX15" fmla="*/ 556982 w 3157544"/>
              <a:gd name="connsiteY15" fmla="*/ 2901950 h 4575175"/>
              <a:gd name="connsiteX16" fmla="*/ 791686 w 3157544"/>
              <a:gd name="connsiteY16" fmla="*/ 2203451 h 4575175"/>
              <a:gd name="connsiteX17" fmla="*/ 618390 w 3157544"/>
              <a:gd name="connsiteY17" fmla="*/ 1753414 h 4575175"/>
              <a:gd name="connsiteX18" fmla="*/ 326290 w 3157544"/>
              <a:gd name="connsiteY18" fmla="*/ 1469510 h 4575175"/>
              <a:gd name="connsiteX19" fmla="*/ 118243 w 3157544"/>
              <a:gd name="connsiteY19" fmla="*/ 1272964 h 4575175"/>
              <a:gd name="connsiteX20" fmla="*/ 7707 w 3157544"/>
              <a:gd name="connsiteY20" fmla="*/ 606206 h 4575175"/>
              <a:gd name="connsiteX0" fmla="*/ 7180 w 3157017"/>
              <a:gd name="connsiteY0" fmla="*/ 606206 h 4575175"/>
              <a:gd name="connsiteX1" fmla="*/ 327609 w 3157017"/>
              <a:gd name="connsiteY1" fmla="*/ 190501 h 4575175"/>
              <a:gd name="connsiteX2" fmla="*/ 854659 w 3157017"/>
              <a:gd name="connsiteY2" fmla="*/ 0 h 4575175"/>
              <a:gd name="connsiteX3" fmla="*/ 1191455 w 3157017"/>
              <a:gd name="connsiteY3" fmla="*/ 47625 h 4575175"/>
              <a:gd name="connsiteX4" fmla="*/ 1540459 w 3157017"/>
              <a:gd name="connsiteY4" fmla="*/ 279401 h 4575175"/>
              <a:gd name="connsiteX5" fmla="*/ 2327859 w 3157017"/>
              <a:gd name="connsiteY5" fmla="*/ 1066800 h 4575175"/>
              <a:gd name="connsiteX6" fmla="*/ 2918410 w 3157017"/>
              <a:gd name="connsiteY6" fmla="*/ 1663701 h 4575175"/>
              <a:gd name="connsiteX7" fmla="*/ 3153360 w 3157017"/>
              <a:gd name="connsiteY7" fmla="*/ 2279651 h 4575175"/>
              <a:gd name="connsiteX8" fmla="*/ 2943810 w 3157017"/>
              <a:gd name="connsiteY8" fmla="*/ 2882901 h 4575175"/>
              <a:gd name="connsiteX9" fmla="*/ 2407480 w 3157017"/>
              <a:gd name="connsiteY9" fmla="*/ 3448050 h 4575175"/>
              <a:gd name="connsiteX10" fmla="*/ 1388305 w 3157017"/>
              <a:gd name="connsiteY10" fmla="*/ 4416425 h 4575175"/>
              <a:gd name="connsiteX11" fmla="*/ 908880 w 3157017"/>
              <a:gd name="connsiteY11" fmla="*/ 4575175 h 4575175"/>
              <a:gd name="connsiteX12" fmla="*/ 308559 w 3157017"/>
              <a:gd name="connsiteY12" fmla="*/ 4292601 h 4575175"/>
              <a:gd name="connsiteX13" fmla="*/ 60909 w 3157017"/>
              <a:gd name="connsiteY13" fmla="*/ 3822701 h 4575175"/>
              <a:gd name="connsiteX14" fmla="*/ 206959 w 3157017"/>
              <a:gd name="connsiteY14" fmla="*/ 3309938 h 4575175"/>
              <a:gd name="connsiteX15" fmla="*/ 556455 w 3157017"/>
              <a:gd name="connsiteY15" fmla="*/ 2901950 h 4575175"/>
              <a:gd name="connsiteX16" fmla="*/ 791159 w 3157017"/>
              <a:gd name="connsiteY16" fmla="*/ 2203451 h 4575175"/>
              <a:gd name="connsiteX17" fmla="*/ 617863 w 3157017"/>
              <a:gd name="connsiteY17" fmla="*/ 1753414 h 4575175"/>
              <a:gd name="connsiteX18" fmla="*/ 325763 w 3157017"/>
              <a:gd name="connsiteY18" fmla="*/ 1469510 h 4575175"/>
              <a:gd name="connsiteX19" fmla="*/ 126725 w 3157017"/>
              <a:gd name="connsiteY19" fmla="*/ 1245938 h 4575175"/>
              <a:gd name="connsiteX20" fmla="*/ 7180 w 3157017"/>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808782 w 3174640"/>
              <a:gd name="connsiteY16" fmla="*/ 2203451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99773 w 3174640"/>
              <a:gd name="connsiteY16" fmla="*/ 2221468 h 4575175"/>
              <a:gd name="connsiteX17" fmla="*/ 635486 w 3174640"/>
              <a:gd name="connsiteY17" fmla="*/ 1753414 h 4575175"/>
              <a:gd name="connsiteX18" fmla="*/ 343386 w 3174640"/>
              <a:gd name="connsiteY18" fmla="*/ 1469510 h 4575175"/>
              <a:gd name="connsiteX19" fmla="*/ 144348 w 3174640"/>
              <a:gd name="connsiteY19" fmla="*/ 1245938 h 4575175"/>
              <a:gd name="connsiteX20" fmla="*/ 24803 w 3174640"/>
              <a:gd name="connsiteY20"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20915 w 3174640"/>
              <a:gd name="connsiteY16" fmla="*/ 2583755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78532 w 3174640"/>
              <a:gd name="connsiteY13" fmla="*/ 3822701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05928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07416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 name="connsiteX0" fmla="*/ 24803 w 3174640"/>
              <a:gd name="connsiteY0" fmla="*/ 606206 h 4575175"/>
              <a:gd name="connsiteX1" fmla="*/ 345232 w 3174640"/>
              <a:gd name="connsiteY1" fmla="*/ 190501 h 4575175"/>
              <a:gd name="connsiteX2" fmla="*/ 872282 w 3174640"/>
              <a:gd name="connsiteY2" fmla="*/ 0 h 4575175"/>
              <a:gd name="connsiteX3" fmla="*/ 1209078 w 3174640"/>
              <a:gd name="connsiteY3" fmla="*/ 47625 h 4575175"/>
              <a:gd name="connsiteX4" fmla="*/ 1558082 w 3174640"/>
              <a:gd name="connsiteY4" fmla="*/ 279401 h 4575175"/>
              <a:gd name="connsiteX5" fmla="*/ 2345482 w 3174640"/>
              <a:gd name="connsiteY5" fmla="*/ 1066800 h 4575175"/>
              <a:gd name="connsiteX6" fmla="*/ 2936033 w 3174640"/>
              <a:gd name="connsiteY6" fmla="*/ 1663701 h 4575175"/>
              <a:gd name="connsiteX7" fmla="*/ 3170983 w 3174640"/>
              <a:gd name="connsiteY7" fmla="*/ 2279651 h 4575175"/>
              <a:gd name="connsiteX8" fmla="*/ 2961433 w 3174640"/>
              <a:gd name="connsiteY8" fmla="*/ 2882901 h 4575175"/>
              <a:gd name="connsiteX9" fmla="*/ 2425103 w 3174640"/>
              <a:gd name="connsiteY9" fmla="*/ 3448050 h 4575175"/>
              <a:gd name="connsiteX10" fmla="*/ 1423945 w 3174640"/>
              <a:gd name="connsiteY10" fmla="*/ 4416425 h 4575175"/>
              <a:gd name="connsiteX11" fmla="*/ 926503 w 3174640"/>
              <a:gd name="connsiteY11" fmla="*/ 4575175 h 4575175"/>
              <a:gd name="connsiteX12" fmla="*/ 326182 w 3174640"/>
              <a:gd name="connsiteY12" fmla="*/ 4292601 h 4575175"/>
              <a:gd name="connsiteX13" fmla="*/ 87541 w 3174640"/>
              <a:gd name="connsiteY13" fmla="*/ 3831710 h 4575175"/>
              <a:gd name="connsiteX14" fmla="*/ 224582 w 3174640"/>
              <a:gd name="connsiteY14" fmla="*/ 3309938 h 4575175"/>
              <a:gd name="connsiteX15" fmla="*/ 574078 w 3174640"/>
              <a:gd name="connsiteY15" fmla="*/ 2901950 h 4575175"/>
              <a:gd name="connsiteX16" fmla="*/ 747941 w 3174640"/>
              <a:gd name="connsiteY16" fmla="*/ 2592764 h 4575175"/>
              <a:gd name="connsiteX17" fmla="*/ 799773 w 3174640"/>
              <a:gd name="connsiteY17" fmla="*/ 2221468 h 4575175"/>
              <a:gd name="connsiteX18" fmla="*/ 635486 w 3174640"/>
              <a:gd name="connsiteY18" fmla="*/ 1753414 h 4575175"/>
              <a:gd name="connsiteX19" fmla="*/ 343386 w 3174640"/>
              <a:gd name="connsiteY19" fmla="*/ 1469510 h 4575175"/>
              <a:gd name="connsiteX20" fmla="*/ 144348 w 3174640"/>
              <a:gd name="connsiteY20" fmla="*/ 1245938 h 4575175"/>
              <a:gd name="connsiteX21" fmla="*/ 24803 w 3174640"/>
              <a:gd name="connsiteY21" fmla="*/ 606206 h 4575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74640" h="4575175">
                <a:moveTo>
                  <a:pt x="24803" y="606206"/>
                </a:moveTo>
                <a:cubicBezTo>
                  <a:pt x="125263" y="342139"/>
                  <a:pt x="225722" y="286809"/>
                  <a:pt x="345232" y="190501"/>
                </a:cubicBezTo>
                <a:cubicBezTo>
                  <a:pt x="609815" y="6351"/>
                  <a:pt x="747399" y="19050"/>
                  <a:pt x="872282" y="0"/>
                </a:cubicBezTo>
                <a:cubicBezTo>
                  <a:pt x="1009947" y="3175"/>
                  <a:pt x="1103163" y="6350"/>
                  <a:pt x="1209078" y="47625"/>
                </a:cubicBezTo>
                <a:cubicBezTo>
                  <a:pt x="1323378" y="97367"/>
                  <a:pt x="1368681" y="109539"/>
                  <a:pt x="1558082" y="279401"/>
                </a:cubicBezTo>
                <a:cubicBezTo>
                  <a:pt x="1664933" y="385763"/>
                  <a:pt x="2023179" y="738717"/>
                  <a:pt x="2345482" y="1066800"/>
                </a:cubicBezTo>
                <a:cubicBezTo>
                  <a:pt x="2562441" y="1305983"/>
                  <a:pt x="2792100" y="1499659"/>
                  <a:pt x="2936033" y="1663701"/>
                </a:cubicBezTo>
                <a:cubicBezTo>
                  <a:pt x="3060916" y="1821393"/>
                  <a:pt x="3198988" y="1990726"/>
                  <a:pt x="3170983" y="2279651"/>
                </a:cubicBezTo>
                <a:cubicBezTo>
                  <a:pt x="3174158" y="2459568"/>
                  <a:pt x="3130196" y="2656418"/>
                  <a:pt x="2961433" y="2882901"/>
                </a:cubicBezTo>
                <a:cubicBezTo>
                  <a:pt x="2779970" y="3083984"/>
                  <a:pt x="2683296" y="3169179"/>
                  <a:pt x="2425103" y="3448050"/>
                </a:cubicBezTo>
                <a:cubicBezTo>
                  <a:pt x="2085378" y="3770842"/>
                  <a:pt x="1577456" y="4305248"/>
                  <a:pt x="1423945" y="4416425"/>
                </a:cubicBezTo>
                <a:cubicBezTo>
                  <a:pt x="1264137" y="4513792"/>
                  <a:pt x="1117091" y="4570994"/>
                  <a:pt x="926503" y="4575175"/>
                </a:cubicBezTo>
                <a:cubicBezTo>
                  <a:pt x="760586" y="4565974"/>
                  <a:pt x="551689" y="4513792"/>
                  <a:pt x="326182" y="4292601"/>
                </a:cubicBezTo>
                <a:cubicBezTo>
                  <a:pt x="224582" y="4167718"/>
                  <a:pt x="95142" y="3979991"/>
                  <a:pt x="87541" y="3831710"/>
                </a:cubicBezTo>
                <a:cubicBezTo>
                  <a:pt x="74028" y="3613139"/>
                  <a:pt x="142032" y="3466042"/>
                  <a:pt x="224582" y="3309938"/>
                </a:cubicBezTo>
                <a:cubicBezTo>
                  <a:pt x="366481" y="3129492"/>
                  <a:pt x="387729" y="3095096"/>
                  <a:pt x="574078" y="2901950"/>
                </a:cubicBezTo>
                <a:cubicBezTo>
                  <a:pt x="656800" y="2780920"/>
                  <a:pt x="692307" y="2737709"/>
                  <a:pt x="747941" y="2592764"/>
                </a:cubicBezTo>
                <a:cubicBezTo>
                  <a:pt x="772043" y="2492863"/>
                  <a:pt x="805002" y="2386884"/>
                  <a:pt x="799773" y="2221468"/>
                </a:cubicBezTo>
                <a:cubicBezTo>
                  <a:pt x="779744" y="1998341"/>
                  <a:pt x="738660" y="1938002"/>
                  <a:pt x="635486" y="1753414"/>
                </a:cubicBezTo>
                <a:cubicBezTo>
                  <a:pt x="563645" y="1664785"/>
                  <a:pt x="442254" y="1567148"/>
                  <a:pt x="343386" y="1469510"/>
                </a:cubicBezTo>
                <a:cubicBezTo>
                  <a:pt x="260028" y="1389435"/>
                  <a:pt x="251498" y="1394326"/>
                  <a:pt x="144348" y="1245938"/>
                </a:cubicBezTo>
                <a:cubicBezTo>
                  <a:pt x="-34873" y="1025479"/>
                  <a:pt x="-10179" y="786616"/>
                  <a:pt x="24803" y="606206"/>
                </a:cubicBezTo>
                <a:close/>
              </a:path>
            </a:pathLst>
          </a:custGeom>
          <a:solidFill>
            <a:schemeClr val="bg1">
              <a:lumMod val="50000"/>
              <a:alpha val="73000"/>
            </a:schemeClr>
          </a:solidFill>
          <a:effectLst/>
        </p:spPr>
        <p:txBody>
          <a:bodyPr/>
          <a:lstStyle>
            <a:lvl1pPr>
              <a:defRPr>
                <a:noFill/>
              </a:defRPr>
            </a:lvl1pPr>
          </a:lstStyle>
          <a:p>
            <a:r>
              <a:rPr lang="en-US" dirty="0"/>
              <a:t>Click icon to add picture</a:t>
            </a:r>
          </a:p>
        </p:txBody>
      </p:sp>
      <p:sp>
        <p:nvSpPr>
          <p:cNvPr id="18" name="Title 4">
            <a:extLst>
              <a:ext uri="{FF2B5EF4-FFF2-40B4-BE49-F238E27FC236}">
                <a16:creationId xmlns:a16="http://schemas.microsoft.com/office/drawing/2014/main" id="{24A394E3-CEF4-434E-B8BA-A7752FE2FE1A}"/>
              </a:ext>
            </a:extLst>
          </p:cNvPr>
          <p:cNvSpPr>
            <a:spLocks noGrp="1"/>
          </p:cNvSpPr>
          <p:nvPr>
            <p:ph type="title" hasCustomPrompt="1"/>
          </p:nvPr>
        </p:nvSpPr>
        <p:spPr>
          <a:xfrm>
            <a:off x="628967" y="2040510"/>
            <a:ext cx="6289780" cy="2814411"/>
          </a:xfrm>
          <a:prstGeom prst="rect">
            <a:avLst/>
          </a:prstGeom>
        </p:spPr>
        <p:txBody>
          <a:bodyPr/>
          <a:lstStyle>
            <a:lvl1pPr algn="r">
              <a:defRPr sz="5400" b="0">
                <a:solidFill>
                  <a:schemeClr val="tx1">
                    <a:lumMod val="85000"/>
                    <a:lumOff val="15000"/>
                  </a:schemeClr>
                </a:solidFill>
              </a:defRPr>
            </a:lvl1pPr>
          </a:lstStyle>
          <a:p>
            <a:r>
              <a:rPr lang="en-US" dirty="0"/>
              <a:t>Section Heading</a:t>
            </a:r>
          </a:p>
        </p:txBody>
      </p:sp>
    </p:spTree>
    <p:extLst>
      <p:ext uri="{BB962C8B-B14F-4D97-AF65-F5344CB8AC3E}">
        <p14:creationId xmlns:p14="http://schemas.microsoft.com/office/powerpoint/2010/main" val="4111439713"/>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mp; Content">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E4EA49B2-B2FF-4947-9709-2F2021A6BF3F}"/>
              </a:ext>
            </a:extLst>
          </p:cNvPr>
          <p:cNvPicPr>
            <a:picLocks noChangeAspect="1"/>
          </p:cNvPicPr>
          <p:nvPr userDrawn="1"/>
        </p:nvPicPr>
        <p:blipFill rotWithShape="1">
          <a:blip r:embed="rId2" cstate="email">
            <a:duotone>
              <a:schemeClr val="bg2">
                <a:shade val="45000"/>
                <a:satMod val="135000"/>
              </a:schemeClr>
              <a:prstClr val="white"/>
            </a:duotone>
            <a:alphaModFix amt="35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a:stretch/>
        </p:blipFill>
        <p:spPr>
          <a:xfrm>
            <a:off x="10113978" y="14354"/>
            <a:ext cx="1809906" cy="2057231"/>
          </a:xfrm>
          <a:prstGeom prst="rect">
            <a:avLst/>
          </a:prstGeom>
        </p:spPr>
      </p:pic>
      <p:sp>
        <p:nvSpPr>
          <p:cNvPr id="24" name="Rectangle">
            <a:extLst>
              <a:ext uri="{FF2B5EF4-FFF2-40B4-BE49-F238E27FC236}">
                <a16:creationId xmlns:a16="http://schemas.microsoft.com/office/drawing/2014/main" id="{3458FAF4-B7CB-1340-8901-F7EC7F2C62B1}"/>
              </a:ext>
            </a:extLst>
          </p:cNvPr>
          <p:cNvSpPr/>
          <p:nvPr userDrawn="1"/>
        </p:nvSpPr>
        <p:spPr>
          <a:xfrm flipV="1">
            <a:off x="463638" y="1013885"/>
            <a:ext cx="11252267" cy="18000"/>
          </a:xfrm>
          <a:prstGeom prst="roundRect">
            <a:avLst>
              <a:gd name="adj" fmla="val 50000"/>
            </a:avLst>
          </a:prstGeom>
          <a:gradFill>
            <a:gsLst>
              <a:gs pos="0">
                <a:schemeClr val="bg2">
                  <a:lumMod val="75000"/>
                </a:schemeClr>
              </a:gs>
              <a:gs pos="96000">
                <a:schemeClr val="bg1">
                  <a:alpha val="0"/>
                </a:schemeClr>
              </a:gs>
            </a:gsLst>
            <a:lin ang="1140000" scaled="0"/>
          </a:gradFill>
          <a:ln w="12700">
            <a:miter lim="400000"/>
          </a:ln>
        </p:spPr>
        <p:txBody>
          <a:bodyPr lIns="0" tIns="0" rIns="0" bIns="0" anchor="ctr">
            <a:noAutofit/>
          </a:bodyPr>
          <a:lstStyle/>
          <a:p>
            <a:pPr defTabSz="825500">
              <a:defRPr sz="3200">
                <a:solidFill>
                  <a:srgbClr val="FFFFFF"/>
                </a:solidFill>
                <a:latin typeface="Arial"/>
                <a:ea typeface="Arial"/>
                <a:cs typeface="Arial"/>
                <a:sym typeface="Arial"/>
              </a:defRPr>
            </a:pPr>
            <a:endParaRPr/>
          </a:p>
        </p:txBody>
      </p:sp>
      <p:sp>
        <p:nvSpPr>
          <p:cNvPr id="2" name="Title 1">
            <a:extLst>
              <a:ext uri="{FF2B5EF4-FFF2-40B4-BE49-F238E27FC236}">
                <a16:creationId xmlns:a16="http://schemas.microsoft.com/office/drawing/2014/main" id="{873A3218-217B-494A-AA85-B666F0B41D52}"/>
              </a:ext>
            </a:extLst>
          </p:cNvPr>
          <p:cNvSpPr>
            <a:spLocks noGrp="1"/>
          </p:cNvSpPr>
          <p:nvPr>
            <p:ph type="title"/>
          </p:nvPr>
        </p:nvSpPr>
        <p:spPr>
          <a:xfrm>
            <a:off x="463639" y="213332"/>
            <a:ext cx="9070253" cy="800554"/>
          </a:xfrm>
          <a:prstGeom prst="rect">
            <a:avLst/>
          </a:prstGeom>
        </p:spPr>
        <p:txBody>
          <a:bodyPr/>
          <a:lstStyle>
            <a:lvl1pPr>
              <a:defRPr sz="3200"/>
            </a:lvl1pPr>
          </a:lstStyle>
          <a:p>
            <a:r>
              <a:rPr lang="en-US" dirty="0"/>
              <a:t>Click to edit Master title style</a:t>
            </a:r>
          </a:p>
        </p:txBody>
      </p:sp>
      <p:sp>
        <p:nvSpPr>
          <p:cNvPr id="4" name="Text Placeholder 3">
            <a:extLst>
              <a:ext uri="{FF2B5EF4-FFF2-40B4-BE49-F238E27FC236}">
                <a16:creationId xmlns:a16="http://schemas.microsoft.com/office/drawing/2014/main" id="{6834EBBD-F344-BC42-8A59-4A611AD90BE7}"/>
              </a:ext>
            </a:extLst>
          </p:cNvPr>
          <p:cNvSpPr>
            <a:spLocks noGrp="1"/>
          </p:cNvSpPr>
          <p:nvPr>
            <p:ph type="body" sz="quarter" idx="10"/>
          </p:nvPr>
        </p:nvSpPr>
        <p:spPr>
          <a:xfrm>
            <a:off x="463639" y="1656452"/>
            <a:ext cx="10683430" cy="426085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a:extLst>
              <a:ext uri="{FF2B5EF4-FFF2-40B4-BE49-F238E27FC236}">
                <a16:creationId xmlns:a16="http://schemas.microsoft.com/office/drawing/2014/main" id="{7062C53C-70C0-244F-ABC2-135CA0E50B06}"/>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7" name="Oval 16">
            <a:extLst>
              <a:ext uri="{FF2B5EF4-FFF2-40B4-BE49-F238E27FC236}">
                <a16:creationId xmlns:a16="http://schemas.microsoft.com/office/drawing/2014/main" id="{521B9F41-F234-5646-8C69-31DB1DDE0F7A}"/>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8" name="Oval 17">
            <a:extLst>
              <a:ext uri="{FF2B5EF4-FFF2-40B4-BE49-F238E27FC236}">
                <a16:creationId xmlns:a16="http://schemas.microsoft.com/office/drawing/2014/main" id="{DF74820F-00D0-3144-9F5F-E63C0E86852F}"/>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Oval 28">
            <a:extLst>
              <a:ext uri="{FF2B5EF4-FFF2-40B4-BE49-F238E27FC236}">
                <a16:creationId xmlns:a16="http://schemas.microsoft.com/office/drawing/2014/main" id="{41A83626-8724-9645-A457-B6947B936126}"/>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Oval 29">
            <a:extLst>
              <a:ext uri="{FF2B5EF4-FFF2-40B4-BE49-F238E27FC236}">
                <a16:creationId xmlns:a16="http://schemas.microsoft.com/office/drawing/2014/main" id="{BA8B78A6-FFFF-A34A-A215-A200C015C9E0}"/>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Oval 30">
            <a:extLst>
              <a:ext uri="{FF2B5EF4-FFF2-40B4-BE49-F238E27FC236}">
                <a16:creationId xmlns:a16="http://schemas.microsoft.com/office/drawing/2014/main" id="{757E2777-89F5-C845-8CEA-52FB08D6DA28}"/>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2" name="Oval 31">
            <a:extLst>
              <a:ext uri="{FF2B5EF4-FFF2-40B4-BE49-F238E27FC236}">
                <a16:creationId xmlns:a16="http://schemas.microsoft.com/office/drawing/2014/main" id="{C8660B14-6FB3-794C-AA6A-399EFDD5777F}"/>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3" name="TextBox 32">
            <a:extLst>
              <a:ext uri="{FF2B5EF4-FFF2-40B4-BE49-F238E27FC236}">
                <a16:creationId xmlns:a16="http://schemas.microsoft.com/office/drawing/2014/main" id="{3A9ECFFF-C4EB-0948-BA91-2631A7564B83}"/>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4" name="Oval 33">
            <a:extLst>
              <a:ext uri="{FF2B5EF4-FFF2-40B4-BE49-F238E27FC236}">
                <a16:creationId xmlns:a16="http://schemas.microsoft.com/office/drawing/2014/main" id="{EBC27F33-7866-4F4A-9FCF-1DF9C5ACAE7D}"/>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5" name="TextBox 34">
            <a:extLst>
              <a:ext uri="{FF2B5EF4-FFF2-40B4-BE49-F238E27FC236}">
                <a16:creationId xmlns:a16="http://schemas.microsoft.com/office/drawing/2014/main" id="{8AA9D110-9BF5-7947-9FAE-921099CA6FCD}"/>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6" name="TextBox 35">
            <a:extLst>
              <a:ext uri="{FF2B5EF4-FFF2-40B4-BE49-F238E27FC236}">
                <a16:creationId xmlns:a16="http://schemas.microsoft.com/office/drawing/2014/main" id="{F422A268-4CEA-F743-8CD9-CE9C39DDAB51}"/>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1" name="Footer Placeholder 4">
            <a:extLst>
              <a:ext uri="{FF2B5EF4-FFF2-40B4-BE49-F238E27FC236}">
                <a16:creationId xmlns:a16="http://schemas.microsoft.com/office/drawing/2014/main" id="{6E8E7FBD-0A83-A040-AEE3-94907C38B2A0}"/>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pic>
        <p:nvPicPr>
          <p:cNvPr id="20" name="Picture 19">
            <a:extLst>
              <a:ext uri="{FF2B5EF4-FFF2-40B4-BE49-F238E27FC236}">
                <a16:creationId xmlns:a16="http://schemas.microsoft.com/office/drawing/2014/main" id="{0A14EAD9-9B77-D341-BE37-E06DE7AB8E6D}"/>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646473" y="469958"/>
            <a:ext cx="1059902" cy="412920"/>
          </a:xfrm>
          <a:prstGeom prst="rect">
            <a:avLst/>
          </a:prstGeom>
        </p:spPr>
      </p:pic>
    </p:spTree>
    <p:extLst>
      <p:ext uri="{BB962C8B-B14F-4D97-AF65-F5344CB8AC3E}">
        <p14:creationId xmlns:p14="http://schemas.microsoft.com/office/powerpoint/2010/main" val="278506183"/>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Title &amp; no content">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E4EA49B2-B2FF-4947-9709-2F2021A6BF3F}"/>
              </a:ext>
            </a:extLst>
          </p:cNvPr>
          <p:cNvPicPr>
            <a:picLocks noChangeAspect="1"/>
          </p:cNvPicPr>
          <p:nvPr userDrawn="1"/>
        </p:nvPicPr>
        <p:blipFill rotWithShape="1">
          <a:blip r:embed="rId2" cstate="email">
            <a:duotone>
              <a:schemeClr val="bg2">
                <a:shade val="45000"/>
                <a:satMod val="135000"/>
              </a:schemeClr>
              <a:prstClr val="white"/>
            </a:duotone>
            <a:alphaModFix amt="35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a:stretch/>
        </p:blipFill>
        <p:spPr>
          <a:xfrm>
            <a:off x="10113978" y="14354"/>
            <a:ext cx="1809906" cy="2057231"/>
          </a:xfrm>
          <a:prstGeom prst="rect">
            <a:avLst/>
          </a:prstGeom>
        </p:spPr>
      </p:pic>
      <p:sp>
        <p:nvSpPr>
          <p:cNvPr id="24" name="Rectangle">
            <a:extLst>
              <a:ext uri="{FF2B5EF4-FFF2-40B4-BE49-F238E27FC236}">
                <a16:creationId xmlns:a16="http://schemas.microsoft.com/office/drawing/2014/main" id="{3458FAF4-B7CB-1340-8901-F7EC7F2C62B1}"/>
              </a:ext>
            </a:extLst>
          </p:cNvPr>
          <p:cNvSpPr/>
          <p:nvPr userDrawn="1"/>
        </p:nvSpPr>
        <p:spPr>
          <a:xfrm flipV="1">
            <a:off x="463638" y="1013885"/>
            <a:ext cx="11252267" cy="18000"/>
          </a:xfrm>
          <a:prstGeom prst="roundRect">
            <a:avLst>
              <a:gd name="adj" fmla="val 50000"/>
            </a:avLst>
          </a:prstGeom>
          <a:gradFill>
            <a:gsLst>
              <a:gs pos="0">
                <a:schemeClr val="bg2">
                  <a:lumMod val="75000"/>
                </a:schemeClr>
              </a:gs>
              <a:gs pos="96000">
                <a:schemeClr val="bg1">
                  <a:alpha val="0"/>
                </a:schemeClr>
              </a:gs>
            </a:gsLst>
            <a:lin ang="1140000" scaled="0"/>
          </a:gradFill>
          <a:ln w="12700">
            <a:miter lim="400000"/>
          </a:ln>
        </p:spPr>
        <p:txBody>
          <a:bodyPr lIns="0" tIns="0" rIns="0" bIns="0" anchor="ctr">
            <a:noAutofit/>
          </a:bodyPr>
          <a:lstStyle/>
          <a:p>
            <a:pPr defTabSz="825500">
              <a:defRPr sz="3200">
                <a:solidFill>
                  <a:srgbClr val="FFFFFF"/>
                </a:solidFill>
                <a:latin typeface="Arial"/>
                <a:ea typeface="Arial"/>
                <a:cs typeface="Arial"/>
                <a:sym typeface="Arial"/>
              </a:defRPr>
            </a:pPr>
            <a:endParaRPr/>
          </a:p>
        </p:txBody>
      </p:sp>
      <p:sp>
        <p:nvSpPr>
          <p:cNvPr id="2" name="Title 1">
            <a:extLst>
              <a:ext uri="{FF2B5EF4-FFF2-40B4-BE49-F238E27FC236}">
                <a16:creationId xmlns:a16="http://schemas.microsoft.com/office/drawing/2014/main" id="{873A3218-217B-494A-AA85-B666F0B41D52}"/>
              </a:ext>
            </a:extLst>
          </p:cNvPr>
          <p:cNvSpPr>
            <a:spLocks noGrp="1"/>
          </p:cNvSpPr>
          <p:nvPr>
            <p:ph type="title"/>
          </p:nvPr>
        </p:nvSpPr>
        <p:spPr>
          <a:xfrm>
            <a:off x="463639" y="213332"/>
            <a:ext cx="9070253" cy="800554"/>
          </a:xfrm>
          <a:prstGeom prst="rect">
            <a:avLst/>
          </a:prstGeom>
        </p:spPr>
        <p:txBody>
          <a:bodyPr/>
          <a:lstStyle>
            <a:lvl1pPr>
              <a:defRPr sz="3200"/>
            </a:lvl1pPr>
          </a:lstStyle>
          <a:p>
            <a:r>
              <a:rPr lang="en-US" dirty="0"/>
              <a:t>Click to edit Master title style</a:t>
            </a:r>
          </a:p>
        </p:txBody>
      </p:sp>
      <p:sp>
        <p:nvSpPr>
          <p:cNvPr id="7" name="Slide Number">
            <a:extLst>
              <a:ext uri="{FF2B5EF4-FFF2-40B4-BE49-F238E27FC236}">
                <a16:creationId xmlns:a16="http://schemas.microsoft.com/office/drawing/2014/main" id="{7062C53C-70C0-244F-ABC2-135CA0E50B06}"/>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a:p>
        </p:txBody>
      </p:sp>
      <p:sp>
        <p:nvSpPr>
          <p:cNvPr id="17" name="Oval 16">
            <a:extLst>
              <a:ext uri="{FF2B5EF4-FFF2-40B4-BE49-F238E27FC236}">
                <a16:creationId xmlns:a16="http://schemas.microsoft.com/office/drawing/2014/main" id="{521B9F41-F234-5646-8C69-31DB1DDE0F7A}"/>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8" name="Oval 17">
            <a:extLst>
              <a:ext uri="{FF2B5EF4-FFF2-40B4-BE49-F238E27FC236}">
                <a16:creationId xmlns:a16="http://schemas.microsoft.com/office/drawing/2014/main" id="{DF74820F-00D0-3144-9F5F-E63C0E86852F}"/>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Oval 28">
            <a:extLst>
              <a:ext uri="{FF2B5EF4-FFF2-40B4-BE49-F238E27FC236}">
                <a16:creationId xmlns:a16="http://schemas.microsoft.com/office/drawing/2014/main" id="{41A83626-8724-9645-A457-B6947B936126}"/>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Oval 29">
            <a:extLst>
              <a:ext uri="{FF2B5EF4-FFF2-40B4-BE49-F238E27FC236}">
                <a16:creationId xmlns:a16="http://schemas.microsoft.com/office/drawing/2014/main" id="{BA8B78A6-FFFF-A34A-A215-A200C015C9E0}"/>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Oval 30">
            <a:extLst>
              <a:ext uri="{FF2B5EF4-FFF2-40B4-BE49-F238E27FC236}">
                <a16:creationId xmlns:a16="http://schemas.microsoft.com/office/drawing/2014/main" id="{757E2777-89F5-C845-8CEA-52FB08D6DA28}"/>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2" name="Oval 31">
            <a:extLst>
              <a:ext uri="{FF2B5EF4-FFF2-40B4-BE49-F238E27FC236}">
                <a16:creationId xmlns:a16="http://schemas.microsoft.com/office/drawing/2014/main" id="{C8660B14-6FB3-794C-AA6A-399EFDD5777F}"/>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3" name="TextBox 32">
            <a:extLst>
              <a:ext uri="{FF2B5EF4-FFF2-40B4-BE49-F238E27FC236}">
                <a16:creationId xmlns:a16="http://schemas.microsoft.com/office/drawing/2014/main" id="{3A9ECFFF-C4EB-0948-BA91-2631A7564B83}"/>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4" name="Oval 33">
            <a:extLst>
              <a:ext uri="{FF2B5EF4-FFF2-40B4-BE49-F238E27FC236}">
                <a16:creationId xmlns:a16="http://schemas.microsoft.com/office/drawing/2014/main" id="{EBC27F33-7866-4F4A-9FCF-1DF9C5ACAE7D}"/>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5" name="TextBox 34">
            <a:extLst>
              <a:ext uri="{FF2B5EF4-FFF2-40B4-BE49-F238E27FC236}">
                <a16:creationId xmlns:a16="http://schemas.microsoft.com/office/drawing/2014/main" id="{8AA9D110-9BF5-7947-9FAE-921099CA6FCD}"/>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6" name="TextBox 35">
            <a:extLst>
              <a:ext uri="{FF2B5EF4-FFF2-40B4-BE49-F238E27FC236}">
                <a16:creationId xmlns:a16="http://schemas.microsoft.com/office/drawing/2014/main" id="{F422A268-4CEA-F743-8CD9-CE9C39DDAB51}"/>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1" name="Footer Placeholder 4">
            <a:extLst>
              <a:ext uri="{FF2B5EF4-FFF2-40B4-BE49-F238E27FC236}">
                <a16:creationId xmlns:a16="http://schemas.microsoft.com/office/drawing/2014/main" id="{6E8E7FBD-0A83-A040-AEE3-94907C38B2A0}"/>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pic>
        <p:nvPicPr>
          <p:cNvPr id="20" name="Picture 19">
            <a:extLst>
              <a:ext uri="{FF2B5EF4-FFF2-40B4-BE49-F238E27FC236}">
                <a16:creationId xmlns:a16="http://schemas.microsoft.com/office/drawing/2014/main" id="{0A14EAD9-9B77-D341-BE37-E06DE7AB8E6D}"/>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646473" y="469958"/>
            <a:ext cx="1059902" cy="412920"/>
          </a:xfrm>
          <a:prstGeom prst="rect">
            <a:avLst/>
          </a:prstGeom>
        </p:spPr>
      </p:pic>
    </p:spTree>
    <p:extLst>
      <p:ext uri="{BB962C8B-B14F-4D97-AF65-F5344CB8AC3E}">
        <p14:creationId xmlns:p14="http://schemas.microsoft.com/office/powerpoint/2010/main" val="360002521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98275199-1176-234D-B686-65D73C4BE20F}"/>
              </a:ext>
            </a:extLst>
          </p:cNvPr>
          <p:cNvPicPr>
            <a:picLocks noChangeAspect="1"/>
          </p:cNvPicPr>
          <p:nvPr userDrawn="1"/>
        </p:nvPicPr>
        <p:blipFill rotWithShape="1">
          <a:blip r:embed="rId2" cstate="email">
            <a:duotone>
              <a:schemeClr val="bg2">
                <a:shade val="45000"/>
                <a:satMod val="135000"/>
              </a:schemeClr>
              <a:prstClr val="white"/>
            </a:duotone>
            <a:alphaModFix amt="35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a:stretch/>
        </p:blipFill>
        <p:spPr>
          <a:xfrm>
            <a:off x="10113241" y="0"/>
            <a:ext cx="1809906" cy="2057231"/>
          </a:xfrm>
          <a:prstGeom prst="rect">
            <a:avLst/>
          </a:prstGeom>
        </p:spPr>
      </p:pic>
      <p:sp>
        <p:nvSpPr>
          <p:cNvPr id="24" name="Title 1">
            <a:extLst>
              <a:ext uri="{FF2B5EF4-FFF2-40B4-BE49-F238E27FC236}">
                <a16:creationId xmlns:a16="http://schemas.microsoft.com/office/drawing/2014/main" id="{0B403B51-449A-F04D-8120-455AD1309D04}"/>
              </a:ext>
            </a:extLst>
          </p:cNvPr>
          <p:cNvSpPr>
            <a:spLocks noGrp="1"/>
          </p:cNvSpPr>
          <p:nvPr>
            <p:ph type="title"/>
          </p:nvPr>
        </p:nvSpPr>
        <p:spPr>
          <a:xfrm>
            <a:off x="385192" y="125608"/>
            <a:ext cx="9161579" cy="800554"/>
          </a:xfrm>
          <a:prstGeom prst="rect">
            <a:avLst/>
          </a:prstGeom>
        </p:spPr>
        <p:txBody>
          <a:bodyPr/>
          <a:lstStyle>
            <a:lvl1pPr>
              <a:defRPr sz="3200"/>
            </a:lvl1pPr>
          </a:lstStyle>
          <a:p>
            <a:r>
              <a:rPr lang="en-US"/>
              <a:t>Click to edit Master title style</a:t>
            </a:r>
            <a:endParaRPr lang="en-US" dirty="0"/>
          </a:p>
        </p:txBody>
      </p:sp>
      <p:sp>
        <p:nvSpPr>
          <p:cNvPr id="14" name="Content Placeholder 3">
            <a:extLst>
              <a:ext uri="{FF2B5EF4-FFF2-40B4-BE49-F238E27FC236}">
                <a16:creationId xmlns:a16="http://schemas.microsoft.com/office/drawing/2014/main" id="{780518AC-5284-4348-BFA3-EB2E7703C6E7}"/>
              </a:ext>
            </a:extLst>
          </p:cNvPr>
          <p:cNvSpPr>
            <a:spLocks noGrp="1"/>
          </p:cNvSpPr>
          <p:nvPr>
            <p:ph sz="half" idx="2"/>
          </p:nvPr>
        </p:nvSpPr>
        <p:spPr>
          <a:xfrm>
            <a:off x="6187415" y="1400865"/>
            <a:ext cx="5194583" cy="49633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93CBE094-E58C-9C48-933C-D84E2D9153F7}"/>
              </a:ext>
            </a:extLst>
          </p:cNvPr>
          <p:cNvSpPr>
            <a:spLocks noGrp="1"/>
          </p:cNvSpPr>
          <p:nvPr>
            <p:ph sz="half" idx="10"/>
          </p:nvPr>
        </p:nvSpPr>
        <p:spPr>
          <a:xfrm>
            <a:off x="695760" y="1400865"/>
            <a:ext cx="5194583" cy="49633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a:extLst>
              <a:ext uri="{FF2B5EF4-FFF2-40B4-BE49-F238E27FC236}">
                <a16:creationId xmlns:a16="http://schemas.microsoft.com/office/drawing/2014/main" id="{E64AE565-3152-D84D-A473-D02463E77880}"/>
              </a:ext>
            </a:extLst>
          </p:cNvPr>
          <p:cNvSpPr txBox="1">
            <a:spLocks/>
          </p:cNvSpPr>
          <p:nvPr userDrawn="1"/>
        </p:nvSpPr>
        <p:spPr>
          <a:xfrm>
            <a:off x="11924168" y="6605588"/>
            <a:ext cx="245751" cy="225709"/>
          </a:xfrm>
          <a:prstGeom prst="rect">
            <a:avLst/>
          </a:prstGeom>
          <a:ln w="12700">
            <a:miter lim="400000"/>
          </a:ln>
        </p:spPr>
        <p:txBody>
          <a:bodyPr wrap="none" lIns="45719" rIns="45719">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100" b="0" i="0" u="none" strike="noStrike" cap="none" spc="0" normalizeH="0" baseline="0">
                <a:ln>
                  <a:noFill/>
                </a:ln>
                <a:solidFill>
                  <a:srgbClr val="929292"/>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a:lstStyle>
          <a:p>
            <a:fld id="{86CB4B4D-7CA3-9044-876B-883B54F8677D}" type="slidenum">
              <a:rPr lang="en-IN" smtClean="0"/>
              <a:pPr/>
              <a:t>‹#›</a:t>
            </a:fld>
            <a:endParaRPr lang="en-IN" dirty="0"/>
          </a:p>
        </p:txBody>
      </p:sp>
      <p:sp>
        <p:nvSpPr>
          <p:cNvPr id="18" name="Oval 17">
            <a:extLst>
              <a:ext uri="{FF2B5EF4-FFF2-40B4-BE49-F238E27FC236}">
                <a16:creationId xmlns:a16="http://schemas.microsoft.com/office/drawing/2014/main" id="{9908D209-98BF-2A4B-8298-8ECBD9E9DA5D}"/>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9" name="Oval 18">
            <a:extLst>
              <a:ext uri="{FF2B5EF4-FFF2-40B4-BE49-F238E27FC236}">
                <a16:creationId xmlns:a16="http://schemas.microsoft.com/office/drawing/2014/main" id="{EB6C49EE-74EB-734C-ADC5-B157448EAC83}"/>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0" name="Oval 19">
            <a:extLst>
              <a:ext uri="{FF2B5EF4-FFF2-40B4-BE49-F238E27FC236}">
                <a16:creationId xmlns:a16="http://schemas.microsoft.com/office/drawing/2014/main" id="{92A4171B-28D4-784C-BD71-4A2D84F793EF}"/>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1" name="Oval 20">
            <a:extLst>
              <a:ext uri="{FF2B5EF4-FFF2-40B4-BE49-F238E27FC236}">
                <a16:creationId xmlns:a16="http://schemas.microsoft.com/office/drawing/2014/main" id="{B778F22A-8EA5-CB4E-A80D-9B523B637ADF}"/>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2" name="Oval 21">
            <a:extLst>
              <a:ext uri="{FF2B5EF4-FFF2-40B4-BE49-F238E27FC236}">
                <a16:creationId xmlns:a16="http://schemas.microsoft.com/office/drawing/2014/main" id="{38298B80-281F-9B47-8E7B-225463163521}"/>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4" name="Oval 33">
            <a:extLst>
              <a:ext uri="{FF2B5EF4-FFF2-40B4-BE49-F238E27FC236}">
                <a16:creationId xmlns:a16="http://schemas.microsoft.com/office/drawing/2014/main" id="{A738F259-801C-0A4D-BB5F-2913FC195DB0}"/>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5" name="TextBox 34">
            <a:extLst>
              <a:ext uri="{FF2B5EF4-FFF2-40B4-BE49-F238E27FC236}">
                <a16:creationId xmlns:a16="http://schemas.microsoft.com/office/drawing/2014/main" id="{05109AEC-F46C-9343-8876-241CA7F0CF01}"/>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6" name="Oval 35">
            <a:extLst>
              <a:ext uri="{FF2B5EF4-FFF2-40B4-BE49-F238E27FC236}">
                <a16:creationId xmlns:a16="http://schemas.microsoft.com/office/drawing/2014/main" id="{63965890-881F-0548-9AA6-6BEDB629FF4A}"/>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7" name="TextBox 36">
            <a:extLst>
              <a:ext uri="{FF2B5EF4-FFF2-40B4-BE49-F238E27FC236}">
                <a16:creationId xmlns:a16="http://schemas.microsoft.com/office/drawing/2014/main" id="{C8A682B1-016E-8448-9F6D-DA4F5A7FD212}"/>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8" name="TextBox 37">
            <a:extLst>
              <a:ext uri="{FF2B5EF4-FFF2-40B4-BE49-F238E27FC236}">
                <a16:creationId xmlns:a16="http://schemas.microsoft.com/office/drawing/2014/main" id="{AF073868-2303-4649-B151-B5A1C678C254}"/>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7" name="Footer Placeholder 4">
            <a:extLst>
              <a:ext uri="{FF2B5EF4-FFF2-40B4-BE49-F238E27FC236}">
                <a16:creationId xmlns:a16="http://schemas.microsoft.com/office/drawing/2014/main" id="{8E51ABC6-722D-AE40-BF6A-71179F5BF15B}"/>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
        <p:nvSpPr>
          <p:cNvPr id="25" name="Rectangle">
            <a:extLst>
              <a:ext uri="{FF2B5EF4-FFF2-40B4-BE49-F238E27FC236}">
                <a16:creationId xmlns:a16="http://schemas.microsoft.com/office/drawing/2014/main" id="{5F1593E0-C9DB-A34D-A37F-5F91CD76862C}"/>
              </a:ext>
            </a:extLst>
          </p:cNvPr>
          <p:cNvSpPr/>
          <p:nvPr userDrawn="1"/>
        </p:nvSpPr>
        <p:spPr>
          <a:xfrm flipV="1">
            <a:off x="463638" y="1013885"/>
            <a:ext cx="11252267" cy="18000"/>
          </a:xfrm>
          <a:prstGeom prst="roundRect">
            <a:avLst>
              <a:gd name="adj" fmla="val 50000"/>
            </a:avLst>
          </a:prstGeom>
          <a:gradFill>
            <a:gsLst>
              <a:gs pos="0">
                <a:schemeClr val="bg2">
                  <a:lumMod val="75000"/>
                </a:schemeClr>
              </a:gs>
              <a:gs pos="96000">
                <a:schemeClr val="bg1">
                  <a:alpha val="0"/>
                </a:schemeClr>
              </a:gs>
            </a:gsLst>
            <a:lin ang="1140000" scaled="0"/>
          </a:gradFill>
          <a:ln w="12700">
            <a:miter lim="400000"/>
          </a:ln>
        </p:spPr>
        <p:txBody>
          <a:bodyPr lIns="0" tIns="0" rIns="0" bIns="0" anchor="ctr">
            <a:noAutofit/>
          </a:bodyPr>
          <a:lstStyle/>
          <a:p>
            <a:pPr defTabSz="825500">
              <a:defRPr sz="3200">
                <a:solidFill>
                  <a:srgbClr val="FFFFFF"/>
                </a:solidFill>
                <a:latin typeface="Arial"/>
                <a:ea typeface="Arial"/>
                <a:cs typeface="Arial"/>
                <a:sym typeface="Arial"/>
              </a:defRPr>
            </a:pPr>
            <a:endParaRPr/>
          </a:p>
        </p:txBody>
      </p:sp>
      <p:pic>
        <p:nvPicPr>
          <p:cNvPr id="28" name="Picture 27">
            <a:extLst>
              <a:ext uri="{FF2B5EF4-FFF2-40B4-BE49-F238E27FC236}">
                <a16:creationId xmlns:a16="http://schemas.microsoft.com/office/drawing/2014/main" id="{29A265A8-3ECE-064E-8900-221003CE633C}"/>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646473" y="469958"/>
            <a:ext cx="1059902" cy="412920"/>
          </a:xfrm>
          <a:prstGeom prst="rect">
            <a:avLst/>
          </a:prstGeom>
        </p:spPr>
      </p:pic>
    </p:spTree>
    <p:extLst>
      <p:ext uri="{BB962C8B-B14F-4D97-AF65-F5344CB8AC3E}">
        <p14:creationId xmlns:p14="http://schemas.microsoft.com/office/powerpoint/2010/main" val="235056235"/>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Headline Image Righ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8FD5DEF-8845-E346-A3B7-5EF31727D72E}"/>
              </a:ext>
            </a:extLst>
          </p:cNvPr>
          <p:cNvSpPr>
            <a:spLocks noGrp="1"/>
          </p:cNvSpPr>
          <p:nvPr>
            <p:ph type="pic" sz="quarter" idx="13"/>
          </p:nvPr>
        </p:nvSpPr>
        <p:spPr>
          <a:xfrm>
            <a:off x="5925312" y="0"/>
            <a:ext cx="6305119" cy="6884988"/>
          </a:xfrm>
          <a:solidFill>
            <a:schemeClr val="bg1">
              <a:lumMod val="50000"/>
            </a:schemeClr>
          </a:solidFill>
        </p:spPr>
        <p:txBody>
          <a:bodyPr/>
          <a:lstStyle>
            <a:lvl1pPr marL="0" indent="0">
              <a:buNone/>
              <a:defRPr>
                <a:noFill/>
              </a:defRPr>
            </a:lvl1pPr>
          </a:lstStyle>
          <a:p>
            <a:r>
              <a:rPr lang="en-US"/>
              <a:t>Click icon to add picture</a:t>
            </a:r>
            <a:endParaRPr lang="en-US" dirty="0"/>
          </a:p>
        </p:txBody>
      </p:sp>
      <p:sp>
        <p:nvSpPr>
          <p:cNvPr id="5" name="Slide Number">
            <a:extLst>
              <a:ext uri="{FF2B5EF4-FFF2-40B4-BE49-F238E27FC236}">
                <a16:creationId xmlns:a16="http://schemas.microsoft.com/office/drawing/2014/main" id="{B91601A0-D2CB-BA4A-B01A-EBB34C013813}"/>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dirty="0"/>
          </a:p>
        </p:txBody>
      </p:sp>
      <p:sp>
        <p:nvSpPr>
          <p:cNvPr id="9" name="Title 1">
            <a:extLst>
              <a:ext uri="{FF2B5EF4-FFF2-40B4-BE49-F238E27FC236}">
                <a16:creationId xmlns:a16="http://schemas.microsoft.com/office/drawing/2014/main" id="{3E7C1AFB-42A8-7C43-8A0A-F4D5B06C7553}"/>
              </a:ext>
            </a:extLst>
          </p:cNvPr>
          <p:cNvSpPr>
            <a:spLocks noGrp="1"/>
          </p:cNvSpPr>
          <p:nvPr>
            <p:ph type="title"/>
          </p:nvPr>
        </p:nvSpPr>
        <p:spPr>
          <a:xfrm>
            <a:off x="609601" y="366047"/>
            <a:ext cx="4968240" cy="1508126"/>
          </a:xfrm>
          <a:prstGeom prst="rect">
            <a:avLst/>
          </a:prstGeom>
        </p:spPr>
        <p:txBody>
          <a:bodyPr/>
          <a:lstStyle>
            <a:lvl1pPr>
              <a:defRPr>
                <a:solidFill>
                  <a:schemeClr val="tx1">
                    <a:lumMod val="85000"/>
                    <a:lumOff val="15000"/>
                  </a:schemeClr>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995CB6CA-D25C-644C-9DDA-C9C031EB14CA}"/>
              </a:ext>
            </a:extLst>
          </p:cNvPr>
          <p:cNvSpPr>
            <a:spLocks noGrp="1"/>
          </p:cNvSpPr>
          <p:nvPr>
            <p:ph type="body" sz="quarter" idx="12"/>
          </p:nvPr>
        </p:nvSpPr>
        <p:spPr>
          <a:xfrm>
            <a:off x="609600" y="2198913"/>
            <a:ext cx="4968240" cy="4136799"/>
          </a:xfrm>
          <a:prstGeom prst="rect">
            <a:avLst/>
          </a:prstGeo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Oval 16">
            <a:extLst>
              <a:ext uri="{FF2B5EF4-FFF2-40B4-BE49-F238E27FC236}">
                <a16:creationId xmlns:a16="http://schemas.microsoft.com/office/drawing/2014/main" id="{823F7FCB-6635-8547-A913-042F71665ECE}"/>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8" name="Oval 17">
            <a:extLst>
              <a:ext uri="{FF2B5EF4-FFF2-40B4-BE49-F238E27FC236}">
                <a16:creationId xmlns:a16="http://schemas.microsoft.com/office/drawing/2014/main" id="{D84C5EAA-9890-6D4F-B6DD-06E08EC943C9}"/>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9" name="Oval 18">
            <a:extLst>
              <a:ext uri="{FF2B5EF4-FFF2-40B4-BE49-F238E27FC236}">
                <a16:creationId xmlns:a16="http://schemas.microsoft.com/office/drawing/2014/main" id="{BB514545-6D0C-734A-9600-67C80E4F962C}"/>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0" name="Oval 19">
            <a:extLst>
              <a:ext uri="{FF2B5EF4-FFF2-40B4-BE49-F238E27FC236}">
                <a16:creationId xmlns:a16="http://schemas.microsoft.com/office/drawing/2014/main" id="{1D795F89-F616-B045-A0F1-65C5B7C1C16E}"/>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Oval 28">
            <a:extLst>
              <a:ext uri="{FF2B5EF4-FFF2-40B4-BE49-F238E27FC236}">
                <a16:creationId xmlns:a16="http://schemas.microsoft.com/office/drawing/2014/main" id="{06854A1C-013F-CD42-A9D1-FDBB4C667153}"/>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Oval 29">
            <a:extLst>
              <a:ext uri="{FF2B5EF4-FFF2-40B4-BE49-F238E27FC236}">
                <a16:creationId xmlns:a16="http://schemas.microsoft.com/office/drawing/2014/main" id="{09422DF1-0EFA-C742-BB28-AAF9C6054EA1}"/>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TextBox 30">
            <a:extLst>
              <a:ext uri="{FF2B5EF4-FFF2-40B4-BE49-F238E27FC236}">
                <a16:creationId xmlns:a16="http://schemas.microsoft.com/office/drawing/2014/main" id="{B78A4FCD-EC75-884E-AFE1-DE4786E9B4A6}"/>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2" name="Oval 31">
            <a:extLst>
              <a:ext uri="{FF2B5EF4-FFF2-40B4-BE49-F238E27FC236}">
                <a16:creationId xmlns:a16="http://schemas.microsoft.com/office/drawing/2014/main" id="{E0ECCD77-613C-5543-B304-CB32BE0607B5}"/>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3" name="TextBox 32">
            <a:extLst>
              <a:ext uri="{FF2B5EF4-FFF2-40B4-BE49-F238E27FC236}">
                <a16:creationId xmlns:a16="http://schemas.microsoft.com/office/drawing/2014/main" id="{C93EA8AD-0425-A242-AD86-5A3F4710A1F8}"/>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4" name="TextBox 33">
            <a:extLst>
              <a:ext uri="{FF2B5EF4-FFF2-40B4-BE49-F238E27FC236}">
                <a16:creationId xmlns:a16="http://schemas.microsoft.com/office/drawing/2014/main" id="{F77D096F-E9B5-AA45-BCC4-A3F00ECC15DF}"/>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3" name="Footer Placeholder 4">
            <a:extLst>
              <a:ext uri="{FF2B5EF4-FFF2-40B4-BE49-F238E27FC236}">
                <a16:creationId xmlns:a16="http://schemas.microsoft.com/office/drawing/2014/main" id="{FCC531F1-94DC-5846-B783-81E4F7B3D18E}"/>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pic>
        <p:nvPicPr>
          <p:cNvPr id="21" name="Picture 20">
            <a:extLst>
              <a:ext uri="{FF2B5EF4-FFF2-40B4-BE49-F238E27FC236}">
                <a16:creationId xmlns:a16="http://schemas.microsoft.com/office/drawing/2014/main" id="{8A4F94BF-A772-AC48-B5A7-5FBACF8733E0}"/>
              </a:ext>
            </a:extLst>
          </p:cNvPr>
          <p:cNvPicPr>
            <a:picLocks noChangeAspect="1"/>
          </p:cNvPicPr>
          <p:nvPr userDrawn="1"/>
        </p:nvPicPr>
        <p:blipFill rotWithShape="1">
          <a:blip r:embed="rId2" cstate="email">
            <a:duotone>
              <a:schemeClr val="bg2">
                <a:shade val="45000"/>
                <a:satMod val="135000"/>
              </a:schemeClr>
              <a:prstClr val="white"/>
            </a:duotone>
            <a:alphaModFix amt="35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a:stretch/>
        </p:blipFill>
        <p:spPr>
          <a:xfrm>
            <a:off x="10113978" y="14354"/>
            <a:ext cx="1809906" cy="2057231"/>
          </a:xfrm>
          <a:prstGeom prst="rect">
            <a:avLst/>
          </a:prstGeom>
        </p:spPr>
      </p:pic>
      <p:pic>
        <p:nvPicPr>
          <p:cNvPr id="24" name="Picture 23">
            <a:extLst>
              <a:ext uri="{FF2B5EF4-FFF2-40B4-BE49-F238E27FC236}">
                <a16:creationId xmlns:a16="http://schemas.microsoft.com/office/drawing/2014/main" id="{B295EA3E-423D-EE4B-A1D4-2CC9DF1734CE}"/>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646473" y="469958"/>
            <a:ext cx="1059902" cy="412920"/>
          </a:xfrm>
          <a:prstGeom prst="rect">
            <a:avLst/>
          </a:prstGeom>
        </p:spPr>
      </p:pic>
    </p:spTree>
    <p:extLst>
      <p:ext uri="{BB962C8B-B14F-4D97-AF65-F5344CB8AC3E}">
        <p14:creationId xmlns:p14="http://schemas.microsoft.com/office/powerpoint/2010/main" val="1226419830"/>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Headline Image Top">
    <p:spTree>
      <p:nvGrpSpPr>
        <p:cNvPr id="1" name=""/>
        <p:cNvGrpSpPr/>
        <p:nvPr/>
      </p:nvGrpSpPr>
      <p:grpSpPr>
        <a:xfrm>
          <a:off x="0" y="0"/>
          <a:ext cx="0" cy="0"/>
          <a:chOff x="0" y="0"/>
          <a:chExt cx="0" cy="0"/>
        </a:xfrm>
      </p:grpSpPr>
      <p:sp>
        <p:nvSpPr>
          <p:cNvPr id="5" name="Slide Number">
            <a:extLst>
              <a:ext uri="{FF2B5EF4-FFF2-40B4-BE49-F238E27FC236}">
                <a16:creationId xmlns:a16="http://schemas.microsoft.com/office/drawing/2014/main" id="{B91601A0-D2CB-BA4A-B01A-EBB34C013813}"/>
              </a:ext>
            </a:extLst>
          </p:cNvPr>
          <p:cNvSpPr txBox="1">
            <a:spLocks noGrp="1"/>
          </p:cNvSpPr>
          <p:nvPr>
            <p:ph type="sldNum" sz="quarter" idx="2"/>
          </p:nvPr>
        </p:nvSpPr>
        <p:spPr>
          <a:xfrm>
            <a:off x="11924168" y="6605588"/>
            <a:ext cx="245751" cy="225709"/>
          </a:xfrm>
          <a:prstGeom prst="rect">
            <a:avLst/>
          </a:prstGeom>
        </p:spPr>
        <p:txBody>
          <a:bodyPr/>
          <a:lstStyle/>
          <a:p>
            <a:fld id="{86CB4B4D-7CA3-9044-876B-883B54F8677D}" type="slidenum">
              <a:rPr/>
              <a:pPr/>
              <a:t>‹#›</a:t>
            </a:fld>
            <a:endParaRPr dirty="0"/>
          </a:p>
        </p:txBody>
      </p:sp>
      <p:sp>
        <p:nvSpPr>
          <p:cNvPr id="3" name="Picture Placeholder 2">
            <a:extLst>
              <a:ext uri="{FF2B5EF4-FFF2-40B4-BE49-F238E27FC236}">
                <a16:creationId xmlns:a16="http://schemas.microsoft.com/office/drawing/2014/main" id="{61E50E3B-71A1-7143-B226-BC52CDEF4081}"/>
              </a:ext>
            </a:extLst>
          </p:cNvPr>
          <p:cNvSpPr>
            <a:spLocks noGrp="1"/>
          </p:cNvSpPr>
          <p:nvPr>
            <p:ph type="pic" sz="quarter" idx="10"/>
          </p:nvPr>
        </p:nvSpPr>
        <p:spPr>
          <a:xfrm>
            <a:off x="-42430" y="0"/>
            <a:ext cx="12230432" cy="4297363"/>
          </a:xfrm>
          <a:solidFill>
            <a:schemeClr val="bg1">
              <a:lumMod val="50000"/>
            </a:schemeClr>
          </a:solidFill>
        </p:spPr>
        <p:txBody>
          <a:bodyPr/>
          <a:lstStyle>
            <a:lvl1pPr>
              <a:defRPr>
                <a:no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6A4B1AF3-67B6-7549-90E1-391138404C9D}"/>
              </a:ext>
            </a:extLst>
          </p:cNvPr>
          <p:cNvSpPr>
            <a:spLocks noGrp="1"/>
          </p:cNvSpPr>
          <p:nvPr>
            <p:ph type="title"/>
          </p:nvPr>
        </p:nvSpPr>
        <p:spPr>
          <a:xfrm>
            <a:off x="810000" y="4800600"/>
            <a:ext cx="10561418" cy="566738"/>
          </a:xfrm>
        </p:spPr>
        <p:txBody>
          <a:bodyPr anchor="b">
            <a:normAutofit/>
          </a:bodyPr>
          <a:lstStyle>
            <a:lvl1pPr algn="l">
              <a:defRPr sz="2400" b="0">
                <a:solidFill>
                  <a:schemeClr val="tx1">
                    <a:lumMod val="85000"/>
                    <a:lumOff val="15000"/>
                  </a:schemeClr>
                </a:solidFill>
              </a:defRPr>
            </a:lvl1pPr>
          </a:lstStyle>
          <a:p>
            <a:r>
              <a:rPr lang="en-US" dirty="0"/>
              <a:t>Click to edit Master title style</a:t>
            </a:r>
          </a:p>
        </p:txBody>
      </p:sp>
      <p:sp>
        <p:nvSpPr>
          <p:cNvPr id="10" name="Text Placeholder 3">
            <a:extLst>
              <a:ext uri="{FF2B5EF4-FFF2-40B4-BE49-F238E27FC236}">
                <a16:creationId xmlns:a16="http://schemas.microsoft.com/office/drawing/2014/main" id="{4ED528F5-3E4C-C645-AA07-F1CE93C10175}"/>
              </a:ext>
            </a:extLst>
          </p:cNvPr>
          <p:cNvSpPr>
            <a:spLocks noGrp="1"/>
          </p:cNvSpPr>
          <p:nvPr>
            <p:ph type="body" sz="half" idx="11"/>
          </p:nvPr>
        </p:nvSpPr>
        <p:spPr>
          <a:xfrm>
            <a:off x="810000" y="5367338"/>
            <a:ext cx="10561418" cy="493712"/>
          </a:xfrm>
        </p:spPr>
        <p:txBody>
          <a:bodyPr>
            <a:normAutofit/>
          </a:bodyPr>
          <a:lstStyle>
            <a:lvl1pPr marL="0" indent="0">
              <a:buNone/>
              <a:defRPr sz="1200">
                <a:solidFill>
                  <a:schemeClr val="tx1">
                    <a:lumMod val="85000"/>
                    <a:lumOff val="1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17" name="Oval 16">
            <a:extLst>
              <a:ext uri="{FF2B5EF4-FFF2-40B4-BE49-F238E27FC236}">
                <a16:creationId xmlns:a16="http://schemas.microsoft.com/office/drawing/2014/main" id="{46B0CBD1-34C8-DA42-9F50-61C10F7A0E0D}"/>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8" name="Oval 17">
            <a:extLst>
              <a:ext uri="{FF2B5EF4-FFF2-40B4-BE49-F238E27FC236}">
                <a16:creationId xmlns:a16="http://schemas.microsoft.com/office/drawing/2014/main" id="{422BA68C-503B-F348-9865-CE71E28D303B}"/>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9" name="Oval 18">
            <a:extLst>
              <a:ext uri="{FF2B5EF4-FFF2-40B4-BE49-F238E27FC236}">
                <a16:creationId xmlns:a16="http://schemas.microsoft.com/office/drawing/2014/main" id="{2C885681-6F08-F34A-91C1-1CCA0A3A9BDC}"/>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9" name="Oval 28">
            <a:extLst>
              <a:ext uri="{FF2B5EF4-FFF2-40B4-BE49-F238E27FC236}">
                <a16:creationId xmlns:a16="http://schemas.microsoft.com/office/drawing/2014/main" id="{A61E0FD0-C7A1-F442-8BF9-9AAFDD98CEDD}"/>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0" name="Oval 29">
            <a:extLst>
              <a:ext uri="{FF2B5EF4-FFF2-40B4-BE49-F238E27FC236}">
                <a16:creationId xmlns:a16="http://schemas.microsoft.com/office/drawing/2014/main" id="{F5FBBC50-F96B-8A46-AD87-A9EF28413F10}"/>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1" name="Oval 30">
            <a:extLst>
              <a:ext uri="{FF2B5EF4-FFF2-40B4-BE49-F238E27FC236}">
                <a16:creationId xmlns:a16="http://schemas.microsoft.com/office/drawing/2014/main" id="{A8D2F63F-8326-1B46-957C-930CAA61C76C}"/>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2" name="TextBox 31">
            <a:extLst>
              <a:ext uri="{FF2B5EF4-FFF2-40B4-BE49-F238E27FC236}">
                <a16:creationId xmlns:a16="http://schemas.microsoft.com/office/drawing/2014/main" id="{6F206250-E97E-0943-8036-5AD1C0F9E728}"/>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33" name="Oval 32">
            <a:extLst>
              <a:ext uri="{FF2B5EF4-FFF2-40B4-BE49-F238E27FC236}">
                <a16:creationId xmlns:a16="http://schemas.microsoft.com/office/drawing/2014/main" id="{519B677C-CE8F-2D44-A748-C339BF7F5252}"/>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4" name="TextBox 33">
            <a:extLst>
              <a:ext uri="{FF2B5EF4-FFF2-40B4-BE49-F238E27FC236}">
                <a16:creationId xmlns:a16="http://schemas.microsoft.com/office/drawing/2014/main" id="{6CA763AF-8998-DE4A-84AF-BB772C446EEB}"/>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35" name="TextBox 34">
            <a:extLst>
              <a:ext uri="{FF2B5EF4-FFF2-40B4-BE49-F238E27FC236}">
                <a16:creationId xmlns:a16="http://schemas.microsoft.com/office/drawing/2014/main" id="{19FC6FB5-83E4-834D-B047-49459EDAF9A4}"/>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2" name="Footer Placeholder 4">
            <a:extLst>
              <a:ext uri="{FF2B5EF4-FFF2-40B4-BE49-F238E27FC236}">
                <a16:creationId xmlns:a16="http://schemas.microsoft.com/office/drawing/2014/main" id="{34387320-F11C-1C4A-8DFF-F21E5E7026EE}"/>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bg2">
                    <a:lumMod val="75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pic>
        <p:nvPicPr>
          <p:cNvPr id="20" name="Picture 19">
            <a:extLst>
              <a:ext uri="{FF2B5EF4-FFF2-40B4-BE49-F238E27FC236}">
                <a16:creationId xmlns:a16="http://schemas.microsoft.com/office/drawing/2014/main" id="{3829CEF4-3AF8-184B-95F2-0FC5EAC2EA0A}"/>
              </a:ext>
            </a:extLst>
          </p:cNvPr>
          <p:cNvPicPr>
            <a:picLocks noChangeAspect="1"/>
          </p:cNvPicPr>
          <p:nvPr userDrawn="1"/>
        </p:nvPicPr>
        <p:blipFill rotWithShape="1">
          <a:blip r:embed="rId2" cstate="email">
            <a:duotone>
              <a:schemeClr val="bg2">
                <a:shade val="45000"/>
                <a:satMod val="135000"/>
              </a:schemeClr>
              <a:prstClr val="white"/>
            </a:duotone>
            <a:alphaModFix amt="35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a:stretch/>
        </p:blipFill>
        <p:spPr>
          <a:xfrm>
            <a:off x="10113978" y="14354"/>
            <a:ext cx="1809906" cy="2057231"/>
          </a:xfrm>
          <a:prstGeom prst="rect">
            <a:avLst/>
          </a:prstGeom>
        </p:spPr>
      </p:pic>
      <p:pic>
        <p:nvPicPr>
          <p:cNvPr id="21" name="Picture 20">
            <a:extLst>
              <a:ext uri="{FF2B5EF4-FFF2-40B4-BE49-F238E27FC236}">
                <a16:creationId xmlns:a16="http://schemas.microsoft.com/office/drawing/2014/main" id="{38107E3C-871C-F844-B04A-4891E2CD2625}"/>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10636943" y="469958"/>
            <a:ext cx="1078963" cy="420346"/>
          </a:xfrm>
          <a:prstGeom prst="rect">
            <a:avLst/>
          </a:prstGeom>
        </p:spPr>
      </p:pic>
    </p:spTree>
    <p:extLst>
      <p:ext uri="{BB962C8B-B14F-4D97-AF65-F5344CB8AC3E}">
        <p14:creationId xmlns:p14="http://schemas.microsoft.com/office/powerpoint/2010/main" val="905115577"/>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xfrm>
            <a:off x="11946249" y="6642855"/>
            <a:ext cx="245751" cy="225709"/>
          </a:xfrm>
          <a:prstGeom prst="rect">
            <a:avLst/>
          </a:prstGeom>
          <a:ln w="12700">
            <a:miter lim="400000"/>
          </a:ln>
        </p:spPr>
        <p:txBody>
          <a:bodyPr wrap="none" lIns="45719" rIns="45719">
            <a:spAutoFit/>
          </a:bodyPr>
          <a:lstStyle>
            <a:lvl1pPr>
              <a:defRPr sz="1100">
                <a:solidFill>
                  <a:srgbClr val="929292"/>
                </a:solidFill>
              </a:defRPr>
            </a:lvl1pPr>
          </a:lstStyle>
          <a:p>
            <a:fld id="{86CB4B4D-7CA3-9044-876B-883B54F8677D}" type="slidenum">
              <a:rPr/>
              <a:pPr/>
              <a:t>‹#›</a:t>
            </a:fld>
            <a:endParaRPr dirty="0"/>
          </a:p>
        </p:txBody>
      </p:sp>
      <p:sp>
        <p:nvSpPr>
          <p:cNvPr id="15" name="Title Placeholder 1">
            <a:extLst>
              <a:ext uri="{FF2B5EF4-FFF2-40B4-BE49-F238E27FC236}">
                <a16:creationId xmlns:a16="http://schemas.microsoft.com/office/drawing/2014/main" id="{ACB1658E-5C68-CB43-BACB-788A5B6410CF}"/>
              </a:ext>
            </a:extLst>
          </p:cNvPr>
          <p:cNvSpPr>
            <a:spLocks noGrp="1"/>
          </p:cNvSpPr>
          <p:nvPr>
            <p:ph type="title"/>
          </p:nvPr>
        </p:nvSpPr>
        <p:spPr>
          <a:xfrm>
            <a:off x="810000" y="447188"/>
            <a:ext cx="10571998" cy="970450"/>
          </a:xfrm>
          <a:prstGeom prst="rect">
            <a:avLst/>
          </a:prstGeom>
          <a:effectLst/>
        </p:spPr>
        <p:txBody>
          <a:bodyPr vert="horz" lIns="91440" tIns="45720" rIns="91440" bIns="45720" rtlCol="0" anchor="ctr">
            <a:noAutofit/>
          </a:bodyPr>
          <a:lstStyle/>
          <a:p>
            <a:r>
              <a:rPr lang="en-US" dirty="0"/>
              <a:t>Click to edit Master title style</a:t>
            </a:r>
          </a:p>
        </p:txBody>
      </p:sp>
      <p:sp>
        <p:nvSpPr>
          <p:cNvPr id="16" name="Text Placeholder 2">
            <a:extLst>
              <a:ext uri="{FF2B5EF4-FFF2-40B4-BE49-F238E27FC236}">
                <a16:creationId xmlns:a16="http://schemas.microsoft.com/office/drawing/2014/main" id="{9DDF0C4F-9045-3548-9802-128CB5B0C295}"/>
              </a:ext>
            </a:extLst>
          </p:cNvPr>
          <p:cNvSpPr>
            <a:spLocks noGrp="1"/>
          </p:cNvSpPr>
          <p:nvPr>
            <p:ph type="body" idx="1"/>
          </p:nvPr>
        </p:nvSpPr>
        <p:spPr>
          <a:xfrm>
            <a:off x="818713" y="1906476"/>
            <a:ext cx="10563285" cy="3674397"/>
          </a:xfrm>
          <a:prstGeom prst="rect">
            <a:avLst/>
          </a:prstGeom>
          <a:effectLst/>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Date Placeholder 3">
            <a:extLst>
              <a:ext uri="{FF2B5EF4-FFF2-40B4-BE49-F238E27FC236}">
                <a16:creationId xmlns:a16="http://schemas.microsoft.com/office/drawing/2014/main" id="{82CF39F0-44BA-E647-AA99-658BDDE798D9}"/>
              </a:ext>
            </a:extLst>
          </p:cNvPr>
          <p:cNvSpPr>
            <a:spLocks noGrp="1"/>
          </p:cNvSpPr>
          <p:nvPr>
            <p:ph type="dt" sz="half" idx="2"/>
          </p:nvPr>
        </p:nvSpPr>
        <p:spPr>
          <a:xfrm>
            <a:off x="8771467" y="749850"/>
            <a:ext cx="2351122" cy="365125"/>
          </a:xfrm>
          <a:prstGeom prst="rect">
            <a:avLst/>
          </a:prstGeom>
        </p:spPr>
        <p:txBody>
          <a:bodyPr vert="horz" lIns="91440" tIns="45720" rIns="91440" bIns="45720" rtlCol="0" anchor="b"/>
          <a:lstStyle>
            <a:lvl1pPr algn="r">
              <a:defRPr sz="2000">
                <a:solidFill>
                  <a:schemeClr val="tx1">
                    <a:lumMod val="85000"/>
                    <a:lumOff val="15000"/>
                  </a:schemeClr>
                </a:solidFill>
              </a:defRPr>
            </a:lvl1pPr>
          </a:lstStyle>
          <a:p>
            <a:fld id="{0AC1B52D-7485-264C-B4F3-6A96EBB94E64}" type="datetime3">
              <a:rPr lang="en-IN" smtClean="0"/>
              <a:pPr/>
              <a:t>16 April 2020</a:t>
            </a:fld>
            <a:endParaRPr lang="en-US" dirty="0"/>
          </a:p>
        </p:txBody>
      </p:sp>
      <p:sp>
        <p:nvSpPr>
          <p:cNvPr id="2" name="Oval 1">
            <a:extLst>
              <a:ext uri="{FF2B5EF4-FFF2-40B4-BE49-F238E27FC236}">
                <a16:creationId xmlns:a16="http://schemas.microsoft.com/office/drawing/2014/main" id="{A307519A-E37F-4748-9265-06035F60EDA4}"/>
              </a:ext>
            </a:extLst>
          </p:cNvPr>
          <p:cNvSpPr/>
          <p:nvPr userDrawn="1"/>
        </p:nvSpPr>
        <p:spPr>
          <a:xfrm>
            <a:off x="-786211" y="1806220"/>
            <a:ext cx="251011" cy="251011"/>
          </a:xfrm>
          <a:prstGeom prst="ellipse">
            <a:avLst/>
          </a:prstGeom>
          <a:solidFill>
            <a:srgbClr val="1B48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9" name="Oval 8">
            <a:extLst>
              <a:ext uri="{FF2B5EF4-FFF2-40B4-BE49-F238E27FC236}">
                <a16:creationId xmlns:a16="http://schemas.microsoft.com/office/drawing/2014/main" id="{3401688B-5BBF-494D-A11B-601370B2C360}"/>
              </a:ext>
            </a:extLst>
          </p:cNvPr>
          <p:cNvSpPr/>
          <p:nvPr userDrawn="1"/>
        </p:nvSpPr>
        <p:spPr>
          <a:xfrm>
            <a:off x="-786211" y="2669824"/>
            <a:ext cx="251011" cy="251011"/>
          </a:xfrm>
          <a:prstGeom prst="ellipse">
            <a:avLst/>
          </a:prstGeom>
          <a:solidFill>
            <a:srgbClr val="14C26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2" name="Oval 11">
            <a:extLst>
              <a:ext uri="{FF2B5EF4-FFF2-40B4-BE49-F238E27FC236}">
                <a16:creationId xmlns:a16="http://schemas.microsoft.com/office/drawing/2014/main" id="{FA4F81A8-2C73-3246-8DF2-B7994515FA87}"/>
              </a:ext>
            </a:extLst>
          </p:cNvPr>
          <p:cNvSpPr/>
          <p:nvPr userDrawn="1"/>
        </p:nvSpPr>
        <p:spPr>
          <a:xfrm>
            <a:off x="-786211" y="3544717"/>
            <a:ext cx="251011" cy="251011"/>
          </a:xfrm>
          <a:prstGeom prst="ellipse">
            <a:avLst/>
          </a:prstGeom>
          <a:solidFill>
            <a:srgbClr val="8606B6"/>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3" name="Oval 12">
            <a:extLst>
              <a:ext uri="{FF2B5EF4-FFF2-40B4-BE49-F238E27FC236}">
                <a16:creationId xmlns:a16="http://schemas.microsoft.com/office/drawing/2014/main" id="{EA9F8BC5-62B8-154A-8456-2FF4CA07D3B9}"/>
              </a:ext>
            </a:extLst>
          </p:cNvPr>
          <p:cNvSpPr/>
          <p:nvPr userDrawn="1"/>
        </p:nvSpPr>
        <p:spPr>
          <a:xfrm>
            <a:off x="-786211" y="3979339"/>
            <a:ext cx="251011" cy="251011"/>
          </a:xfrm>
          <a:prstGeom prst="ellipse">
            <a:avLst/>
          </a:prstGeom>
          <a:solidFill>
            <a:srgbClr val="F78423"/>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4" name="Oval 13">
            <a:extLst>
              <a:ext uri="{FF2B5EF4-FFF2-40B4-BE49-F238E27FC236}">
                <a16:creationId xmlns:a16="http://schemas.microsoft.com/office/drawing/2014/main" id="{07783601-7305-E24D-BE5B-DCE43F9C003B}"/>
              </a:ext>
            </a:extLst>
          </p:cNvPr>
          <p:cNvSpPr/>
          <p:nvPr userDrawn="1"/>
        </p:nvSpPr>
        <p:spPr>
          <a:xfrm>
            <a:off x="-786211" y="4413961"/>
            <a:ext cx="251011" cy="251011"/>
          </a:xfrm>
          <a:prstGeom prst="ellipse">
            <a:avLst/>
          </a:prstGeom>
          <a:solidFill>
            <a:srgbClr val="B0005C"/>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7" name="Oval 16">
            <a:extLst>
              <a:ext uri="{FF2B5EF4-FFF2-40B4-BE49-F238E27FC236}">
                <a16:creationId xmlns:a16="http://schemas.microsoft.com/office/drawing/2014/main" id="{2F196B8D-1B4E-4B47-9FDA-4B816603B824}"/>
              </a:ext>
            </a:extLst>
          </p:cNvPr>
          <p:cNvSpPr/>
          <p:nvPr userDrawn="1"/>
        </p:nvSpPr>
        <p:spPr>
          <a:xfrm>
            <a:off x="-786211" y="3127024"/>
            <a:ext cx="251011" cy="251011"/>
          </a:xfrm>
          <a:prstGeom prst="ellipse">
            <a:avLst/>
          </a:prstGeom>
          <a:solidFill>
            <a:srgbClr val="00AEE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3" name="TextBox 2">
            <a:extLst>
              <a:ext uri="{FF2B5EF4-FFF2-40B4-BE49-F238E27FC236}">
                <a16:creationId xmlns:a16="http://schemas.microsoft.com/office/drawing/2014/main" id="{8A5BE025-9E92-B24D-B3B5-E5C787C7D036}"/>
              </a:ext>
            </a:extLst>
          </p:cNvPr>
          <p:cNvSpPr txBox="1"/>
          <p:nvPr userDrawn="1"/>
        </p:nvSpPr>
        <p:spPr>
          <a:xfrm>
            <a:off x="-977779" y="4785916"/>
            <a:ext cx="634146" cy="2539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Text color</a:t>
            </a:r>
          </a:p>
        </p:txBody>
      </p:sp>
      <p:sp>
        <p:nvSpPr>
          <p:cNvPr id="19" name="Oval 18">
            <a:extLst>
              <a:ext uri="{FF2B5EF4-FFF2-40B4-BE49-F238E27FC236}">
                <a16:creationId xmlns:a16="http://schemas.microsoft.com/office/drawing/2014/main" id="{E03F16BB-3F8A-7744-842C-5CEE50C7ECC4}"/>
              </a:ext>
            </a:extLst>
          </p:cNvPr>
          <p:cNvSpPr/>
          <p:nvPr userDrawn="1"/>
        </p:nvSpPr>
        <p:spPr>
          <a:xfrm>
            <a:off x="-786211" y="5062901"/>
            <a:ext cx="251011" cy="251011"/>
          </a:xfrm>
          <a:prstGeom prst="ellipse">
            <a:avLst/>
          </a:prstGeom>
          <a:solidFill>
            <a:schemeClr val="tx1">
              <a:lumMod val="85000"/>
              <a:lumOff val="1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20" name="TextBox 19">
            <a:extLst>
              <a:ext uri="{FF2B5EF4-FFF2-40B4-BE49-F238E27FC236}">
                <a16:creationId xmlns:a16="http://schemas.microsoft.com/office/drawing/2014/main" id="{B8B9ED89-C260-6545-B790-2DD3B26ED527}"/>
              </a:ext>
            </a:extLst>
          </p:cNvPr>
          <p:cNvSpPr txBox="1"/>
          <p:nvPr userDrawn="1"/>
        </p:nvSpPr>
        <p:spPr>
          <a:xfrm>
            <a:off x="-1008236" y="1503652"/>
            <a:ext cx="695060" cy="2462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Brand color</a:t>
            </a:r>
          </a:p>
        </p:txBody>
      </p:sp>
      <p:sp>
        <p:nvSpPr>
          <p:cNvPr id="21" name="TextBox 20">
            <a:extLst>
              <a:ext uri="{FF2B5EF4-FFF2-40B4-BE49-F238E27FC236}">
                <a16:creationId xmlns:a16="http://schemas.microsoft.com/office/drawing/2014/main" id="{D1699DF4-495D-5342-BA47-C4329DE33F7D}"/>
              </a:ext>
            </a:extLst>
          </p:cNvPr>
          <p:cNvSpPr txBox="1"/>
          <p:nvPr userDrawn="1"/>
        </p:nvSpPr>
        <p:spPr>
          <a:xfrm>
            <a:off x="-1093315" y="2220662"/>
            <a:ext cx="897038" cy="400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Complimentary</a:t>
            </a:r>
          </a:p>
          <a:p>
            <a:pPr marL="0" marR="0" indent="0" algn="ctr" defTabSz="914400" rtl="0" fontAlgn="auto" latinLnBrk="0" hangingPunct="0">
              <a:lnSpc>
                <a:spcPct val="100000"/>
              </a:lnSpc>
              <a:spcBef>
                <a:spcPts val="0"/>
              </a:spcBef>
              <a:spcAft>
                <a:spcPts val="0"/>
              </a:spcAft>
              <a:buClrTx/>
              <a:buSzTx/>
              <a:buFontTx/>
              <a:buNone/>
              <a:tabLst/>
            </a:pPr>
            <a:r>
              <a:rPr kumimoji="0" lang="en-US" sz="1000" b="0" i="0" u="none" strike="noStrike" cap="none" spc="0" normalizeH="0" baseline="0" dirty="0">
                <a:ln>
                  <a:noFill/>
                </a:ln>
                <a:solidFill>
                  <a:schemeClr val="tx1">
                    <a:lumMod val="50000"/>
                    <a:lumOff val="50000"/>
                  </a:schemeClr>
                </a:solidFill>
                <a:effectLst/>
                <a:uFillTx/>
                <a:latin typeface="+mn-lt"/>
                <a:ea typeface="+mn-ea"/>
                <a:cs typeface="+mn-cs"/>
                <a:sym typeface="Calibri"/>
              </a:rPr>
              <a:t>colors</a:t>
            </a:r>
          </a:p>
        </p:txBody>
      </p:sp>
      <p:sp>
        <p:nvSpPr>
          <p:cNvPr id="23" name="Footer Placeholder 4">
            <a:extLst>
              <a:ext uri="{FF2B5EF4-FFF2-40B4-BE49-F238E27FC236}">
                <a16:creationId xmlns:a16="http://schemas.microsoft.com/office/drawing/2014/main" id="{BF94B498-FE55-AB43-864B-02ED9B508FED}"/>
              </a:ext>
            </a:extLst>
          </p:cNvPr>
          <p:cNvSpPr>
            <a:spLocks noGrp="1"/>
          </p:cNvSpPr>
          <p:nvPr>
            <p:ph type="ftr" sz="quarter" idx="3"/>
          </p:nvPr>
        </p:nvSpPr>
        <p:spPr>
          <a:xfrm>
            <a:off x="-1799" y="6605588"/>
            <a:ext cx="2774338" cy="280105"/>
          </a:xfrm>
          <a:prstGeom prst="rect">
            <a:avLst/>
          </a:prstGeom>
        </p:spPr>
        <p:txBody>
          <a:bodyPr vert="horz" lIns="91440" tIns="45720" rIns="91440" bIns="45720" rtlCol="0" anchor="b"/>
          <a:lstStyle>
            <a:lvl1pPr algn="l">
              <a:defRPr sz="900">
                <a:solidFill>
                  <a:schemeClr val="tx1">
                    <a:lumMod val="50000"/>
                    <a:lumOff val="50000"/>
                  </a:schemeClr>
                </a:solidFill>
                <a:latin typeface="Arial" panose="020B0604020202020204" pitchFamily="34" charset="0"/>
                <a:cs typeface="Arial" panose="020B0604020202020204" pitchFamily="34" charset="0"/>
              </a:defRPr>
            </a:lvl1pPr>
          </a:lstStyle>
          <a:p>
            <a:r>
              <a:rPr lang="en-US"/>
              <a:t>© 2019-2020 </a:t>
            </a:r>
            <a:r>
              <a:rPr lang="en-IN"/>
              <a:t>Sterlite Technologies Limited</a:t>
            </a:r>
            <a:endParaRPr lang="en-US" dirty="0"/>
          </a:p>
        </p:txBody>
      </p:sp>
    </p:spTree>
    <p:extLst>
      <p:ext uri="{BB962C8B-B14F-4D97-AF65-F5344CB8AC3E}">
        <p14:creationId xmlns:p14="http://schemas.microsoft.com/office/powerpoint/2010/main" val="3705404239"/>
      </p:ext>
    </p:extLst>
  </p:cSld>
  <p:clrMap bg1="lt1" tx1="dk1" bg2="lt2" tx2="dk2" accent1="accent1" accent2="accent2" accent3="accent3" accent4="accent4" accent5="accent5" accent6="accent6" hlink="hlink" folHlink="folHlink"/>
  <p:sldLayoutIdLst>
    <p:sldLayoutId id="2147483703" r:id="rId1"/>
    <p:sldLayoutId id="2147483705" r:id="rId2"/>
    <p:sldLayoutId id="2147483715" r:id="rId3"/>
    <p:sldLayoutId id="2147483710" r:id="rId4"/>
    <p:sldLayoutId id="2147483708" r:id="rId5"/>
    <p:sldLayoutId id="2147483720" r:id="rId6"/>
    <p:sldLayoutId id="2147483713" r:id="rId7"/>
    <p:sldLayoutId id="2147483716" r:id="rId8"/>
    <p:sldLayoutId id="2147483717" r:id="rId9"/>
    <p:sldLayoutId id="2147483718" r:id="rId10"/>
    <p:sldLayoutId id="2147483719" r:id="rId11"/>
  </p:sldLayoutIdLst>
  <p:transition spd="med"/>
  <p:hf hdr="0"/>
  <p:txStyles>
    <p:titleStyle>
      <a:lvl1pPr marL="0" marR="0" indent="0" algn="l" defTabSz="914400" rtl="0" eaLnBrk="1" latinLnBrk="0" hangingPunct="1">
        <a:lnSpc>
          <a:spcPct val="100000"/>
        </a:lnSpc>
        <a:spcBef>
          <a:spcPts val="0"/>
        </a:spcBef>
        <a:spcAft>
          <a:spcPts val="0"/>
        </a:spcAft>
        <a:buClrTx/>
        <a:buSzTx/>
        <a:buFontTx/>
        <a:buNone/>
        <a:tabLst/>
        <a:defRPr sz="4000" b="1" i="0" u="none" strike="noStrike" cap="none" spc="0" baseline="0">
          <a:ln>
            <a:noFill/>
          </a:ln>
          <a:solidFill>
            <a:schemeClr val="tx1">
              <a:lumMod val="85000"/>
              <a:lumOff val="15000"/>
            </a:schemeClr>
          </a:solidFill>
          <a:uFillTx/>
          <a:latin typeface="Arial" panose="020B0604020202020204" pitchFamily="34" charset="0"/>
          <a:ea typeface="Arial" panose="020B0604020202020204" pitchFamily="34" charset="0"/>
          <a:cs typeface="Arial" panose="020B0604020202020204" pitchFamily="34" charset="0"/>
          <a:sym typeface="Calibri Light"/>
        </a:defRPr>
      </a:lvl1pPr>
      <a:lvl2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p:titleStyle>
    <p:bodyStyle>
      <a:lvl1pPr marL="228600" marR="0" indent="-228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1pPr>
      <a:lvl2pPr marL="723900" marR="0" indent="-2667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2pPr>
      <a:lvl3pPr marL="1234439" marR="0" indent="-320039"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3pPr>
      <a:lvl4pPr marL="17272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4pPr>
      <a:lvl5pPr marL="21844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5pPr>
      <a:lvl6pPr marL="26416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6pPr>
      <a:lvl7pPr marL="30988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7pPr>
      <a:lvl8pPr marL="35560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8pPr>
      <a:lvl9pPr marL="40132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9pPr>
    </p:bodyStyle>
    <p:otherStyle>
      <a:lvl1pPr marL="0" marR="0" indent="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1pPr>
      <a:lvl2pPr marL="0" marR="0" indent="4572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2pPr>
      <a:lvl3pPr marL="0" marR="0" indent="9144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3pPr>
      <a:lvl4pPr marL="0" marR="0" indent="13716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4pPr>
      <a:lvl5pPr marL="0" marR="0" indent="18288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5pPr>
      <a:lvl6pPr marL="0" marR="0" indent="22860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6pPr>
      <a:lvl7pPr marL="0" marR="0" indent="27432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7pPr>
      <a:lvl8pPr marL="0" marR="0" indent="32004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8pPr>
      <a:lvl9pPr marL="0" marR="0" indent="3657600" algn="l" defTabSz="914400" rtl="0" eaLnBrk="1" latinLnBrk="0" hangingPunct="1">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slideLayout" Target="../slideLayouts/slideLayout5.xml"/><Relationship Id="rId1" Type="http://schemas.openxmlformats.org/officeDocument/2006/relationships/vmlDrawing" Target="../drawings/vmlDrawing2.v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Word_Document2.docx"/><Relationship Id="rId2" Type="http://schemas.openxmlformats.org/officeDocument/2006/relationships/slideLayout" Target="../slideLayouts/slideLayout5.xml"/><Relationship Id="rId1" Type="http://schemas.openxmlformats.org/officeDocument/2006/relationships/vmlDrawing" Target="../drawings/vmlDrawing3.v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Word_Document3.docx"/><Relationship Id="rId2" Type="http://schemas.openxmlformats.org/officeDocument/2006/relationships/slideLayout" Target="../slideLayouts/slideLayout5.xml"/><Relationship Id="rId1" Type="http://schemas.openxmlformats.org/officeDocument/2006/relationships/vmlDrawing" Target="../drawings/vmlDrawing4.v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Word_Document4.docx"/><Relationship Id="rId2" Type="http://schemas.openxmlformats.org/officeDocument/2006/relationships/slideLayout" Target="../slideLayouts/slideLayout5.xml"/><Relationship Id="rId1" Type="http://schemas.openxmlformats.org/officeDocument/2006/relationships/vmlDrawing" Target="../drawings/vmlDrawing5.v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package" Target="../embeddings/Microsoft_Word_Document5.docx"/><Relationship Id="rId2" Type="http://schemas.openxmlformats.org/officeDocument/2006/relationships/slideLayout" Target="../slideLayouts/slideLayout5.xml"/><Relationship Id="rId1" Type="http://schemas.openxmlformats.org/officeDocument/2006/relationships/vmlDrawing" Target="../drawings/vmlDrawing6.v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package" Target="../embeddings/Microsoft_Word_Document6.docx"/><Relationship Id="rId2" Type="http://schemas.openxmlformats.org/officeDocument/2006/relationships/slideLayout" Target="../slideLayouts/slideLayout5.xml"/><Relationship Id="rId1" Type="http://schemas.openxmlformats.org/officeDocument/2006/relationships/vmlDrawing" Target="../drawings/vmlDrawing7.v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package" Target="../embeddings/Microsoft_Word_Document7.docx"/><Relationship Id="rId2" Type="http://schemas.openxmlformats.org/officeDocument/2006/relationships/slideLayout" Target="../slideLayouts/slideLayout5.xml"/><Relationship Id="rId1" Type="http://schemas.openxmlformats.org/officeDocument/2006/relationships/vmlDrawing" Target="../drawings/vmlDrawing8.vml"/><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package" Target="../embeddings/Microsoft_Word_Document8.docx"/><Relationship Id="rId2" Type="http://schemas.openxmlformats.org/officeDocument/2006/relationships/slideLayout" Target="../slideLayouts/slideLayout5.xml"/><Relationship Id="rId1" Type="http://schemas.openxmlformats.org/officeDocument/2006/relationships/vmlDrawing" Target="../drawings/vmlDrawing9.vml"/><Relationship Id="rId4"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package" Target="../embeddings/Microsoft_Word_Document9.docx"/><Relationship Id="rId2" Type="http://schemas.openxmlformats.org/officeDocument/2006/relationships/slideLayout" Target="../slideLayouts/slideLayout5.xml"/><Relationship Id="rId1" Type="http://schemas.openxmlformats.org/officeDocument/2006/relationships/vmlDrawing" Target="../drawings/vmlDrawing10.vml"/><Relationship Id="rId4" Type="http://schemas.openxmlformats.org/officeDocument/2006/relationships/image" Target="../media/image27.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package" Target="../embeddings/Microsoft_Word_Document10.docx"/><Relationship Id="rId2" Type="http://schemas.openxmlformats.org/officeDocument/2006/relationships/slideLayout" Target="../slideLayouts/slideLayout5.xml"/><Relationship Id="rId1" Type="http://schemas.openxmlformats.org/officeDocument/2006/relationships/vmlDrawing" Target="../drawings/vmlDrawing11.vml"/><Relationship Id="rId4" Type="http://schemas.openxmlformats.org/officeDocument/2006/relationships/image" Target="../media/image29.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package" Target="../embeddings/Microsoft_Word_Document11.docx"/><Relationship Id="rId2" Type="http://schemas.openxmlformats.org/officeDocument/2006/relationships/slideLayout" Target="../slideLayouts/slideLayout5.xml"/><Relationship Id="rId1" Type="http://schemas.openxmlformats.org/officeDocument/2006/relationships/vmlDrawing" Target="../drawings/vmlDrawing12.vml"/><Relationship Id="rId4" Type="http://schemas.openxmlformats.org/officeDocument/2006/relationships/image" Target="../media/image31.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package" Target="../embeddings/Microsoft_Word_Document12.docx"/><Relationship Id="rId2" Type="http://schemas.openxmlformats.org/officeDocument/2006/relationships/slideLayout" Target="../slideLayouts/slideLayout5.xml"/><Relationship Id="rId1" Type="http://schemas.openxmlformats.org/officeDocument/2006/relationships/vmlDrawing" Target="../drawings/vmlDrawing13.vml"/><Relationship Id="rId4" Type="http://schemas.openxmlformats.org/officeDocument/2006/relationships/image" Target="../media/image33.emf"/></Relationships>
</file>

<file path=ppt/slides/_rels/slide48.xml.rels><?xml version="1.0" encoding="UTF-8" standalone="yes"?>
<Relationships xmlns="http://schemas.openxmlformats.org/package/2006/relationships"><Relationship Id="rId3" Type="http://schemas.openxmlformats.org/officeDocument/2006/relationships/package" Target="../embeddings/Microsoft_Word_Document13.docx"/><Relationship Id="rId2" Type="http://schemas.openxmlformats.org/officeDocument/2006/relationships/slideLayout" Target="../slideLayouts/slideLayout5.xml"/><Relationship Id="rId1" Type="http://schemas.openxmlformats.org/officeDocument/2006/relationships/vmlDrawing" Target="../drawings/vmlDrawing14.vml"/><Relationship Id="rId4" Type="http://schemas.openxmlformats.org/officeDocument/2006/relationships/image" Target="../media/image34.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slideLayout" Target="../slideLayouts/slideLayout5.xml"/><Relationship Id="rId1" Type="http://schemas.openxmlformats.org/officeDocument/2006/relationships/vmlDrawing" Target="../drawings/vmlDrawing1.vml"/><Relationship Id="rId4" Type="http://schemas.openxmlformats.org/officeDocument/2006/relationships/image" Target="../media/image10.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6B17A6B-AA9B-1C4A-BFE4-731C53BEA7D8}"/>
              </a:ext>
            </a:extLst>
          </p:cNvPr>
          <p:cNvSpPr>
            <a:spLocks noGrp="1"/>
          </p:cNvSpPr>
          <p:nvPr>
            <p:ph type="title"/>
          </p:nvPr>
        </p:nvSpPr>
        <p:spPr>
          <a:xfrm>
            <a:off x="250649" y="2009027"/>
            <a:ext cx="7820259" cy="2814411"/>
          </a:xfrm>
        </p:spPr>
        <p:txBody>
          <a:bodyPr/>
          <a:lstStyle/>
          <a:p>
            <a:pPr fontAlgn="base"/>
            <a:r>
              <a:rPr lang="en-US" sz="4400" dirty="0"/>
              <a:t>CEIR </a:t>
            </a:r>
            <a:br>
              <a:rPr lang="en-US" sz="4400" dirty="0"/>
            </a:br>
            <a:br>
              <a:rPr lang="en-US" sz="4400" dirty="0"/>
            </a:br>
            <a:r>
              <a:rPr lang="en-US" sz="3200" dirty="0"/>
              <a:t>System Management -Training Manual</a:t>
            </a:r>
            <a:endParaRPr lang="en-IN" sz="3200" dirty="0"/>
          </a:p>
        </p:txBody>
      </p:sp>
      <p:sp>
        <p:nvSpPr>
          <p:cNvPr id="5" name="Footer Placeholder 4">
            <a:extLst>
              <a:ext uri="{FF2B5EF4-FFF2-40B4-BE49-F238E27FC236}">
                <a16:creationId xmlns:a16="http://schemas.microsoft.com/office/drawing/2014/main" id="{299EF076-EAE8-8247-8839-32CF1F995506}"/>
              </a:ext>
            </a:extLst>
          </p:cNvPr>
          <p:cNvSpPr>
            <a:spLocks noGrp="1"/>
          </p:cNvSpPr>
          <p:nvPr>
            <p:ph type="ftr" sz="quarter" idx="3"/>
          </p:nvPr>
        </p:nvSpPr>
        <p:spPr/>
        <p:txBody>
          <a:bodyPr/>
          <a:lstStyle/>
          <a:p>
            <a:r>
              <a:rPr lang="en-US" dirty="0"/>
              <a:t>© 2019-2020 </a:t>
            </a:r>
            <a:r>
              <a:rPr lang="en-IN" dirty="0" err="1"/>
              <a:t>Sterlite</a:t>
            </a:r>
            <a:r>
              <a:rPr lang="en-IN"/>
              <a:t> Technologies Limited</a:t>
            </a:r>
            <a:endParaRPr lang="en-US" dirty="0"/>
          </a:p>
        </p:txBody>
      </p:sp>
      <p:pic>
        <p:nvPicPr>
          <p:cNvPr id="8" name="Picture Placeholder 7">
            <a:extLst>
              <a:ext uri="{FF2B5EF4-FFF2-40B4-BE49-F238E27FC236}">
                <a16:creationId xmlns:a16="http://schemas.microsoft.com/office/drawing/2014/main" id="{30A63DC5-559E-0D46-8DE6-1089F24AD316}"/>
              </a:ext>
            </a:extLst>
          </p:cNvPr>
          <p:cNvPicPr>
            <a:picLocks noGrp="1" noChangeAspect="1"/>
          </p:cNvPicPr>
          <p:nvPr>
            <p:ph type="pic" sz="quarter" idx="11"/>
          </p:nvPr>
        </p:nvPicPr>
        <p:blipFill>
          <a:blip r:embed="rId2" cstate="email">
            <a:extLst>
              <a:ext uri="{28A0092B-C50C-407E-A947-70E740481C1C}">
                <a14:useLocalDpi xmlns:a14="http://schemas.microsoft.com/office/drawing/2010/main"/>
              </a:ext>
            </a:extLst>
          </a:blip>
          <a:srcRect/>
          <a:stretch>
            <a:fillRect/>
          </a:stretch>
        </p:blipFill>
        <p:spPr>
          <a:xfrm>
            <a:off x="7321078" y="491792"/>
            <a:ext cx="4058445" cy="5848882"/>
          </a:xfrm>
        </p:spPr>
      </p:pic>
    </p:spTree>
    <p:extLst>
      <p:ext uri="{BB962C8B-B14F-4D97-AF65-F5344CB8AC3E}">
        <p14:creationId xmlns:p14="http://schemas.microsoft.com/office/powerpoint/2010/main" val="1118922763"/>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Message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10</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6" name="Picture 5" descr="Screen Shot 2020-03-29 at 06.58.5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640" y="1216377"/>
            <a:ext cx="10698249" cy="4907844"/>
          </a:xfrm>
          <a:prstGeom prst="rect">
            <a:avLst/>
          </a:prstGeom>
        </p:spPr>
      </p:pic>
    </p:spTree>
    <p:extLst>
      <p:ext uri="{BB962C8B-B14F-4D97-AF65-F5344CB8AC3E}">
        <p14:creationId xmlns:p14="http://schemas.microsoft.com/office/powerpoint/2010/main" val="639662952"/>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Message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11</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3705134229"/>
              </p:ext>
            </p:extLst>
          </p:nvPr>
        </p:nvGraphicFramePr>
        <p:xfrm>
          <a:off x="336639" y="1110873"/>
          <a:ext cx="10133807" cy="5584631"/>
        </p:xfrm>
        <a:graphic>
          <a:graphicData uri="http://schemas.openxmlformats.org/presentationml/2006/ole">
            <mc:AlternateContent xmlns:mc="http://schemas.openxmlformats.org/markup-compatibility/2006">
              <mc:Choice xmlns:v="urn:schemas-microsoft-com:vml" Requires="v">
                <p:oleObj spid="_x0000_s4145" name="Document" r:id="rId3" imgW="5422900" imgH="3860800" progId="Word.Document.12">
                  <p:embed/>
                </p:oleObj>
              </mc:Choice>
              <mc:Fallback>
                <p:oleObj name="Document" r:id="rId3" imgW="5422900" imgH="3860800" progId="Word.Document.12">
                  <p:embed/>
                  <p:pic>
                    <p:nvPicPr>
                      <p:cNvPr id="0" name=""/>
                      <p:cNvPicPr/>
                      <p:nvPr/>
                    </p:nvPicPr>
                    <p:blipFill>
                      <a:blip r:embed="rId4"/>
                      <a:stretch>
                        <a:fillRect/>
                      </a:stretch>
                    </p:blipFill>
                    <p:spPr>
                      <a:xfrm>
                        <a:off x="336639" y="1110873"/>
                        <a:ext cx="10133807" cy="5584631"/>
                      </a:xfrm>
                      <a:prstGeom prst="rect">
                        <a:avLst/>
                      </a:prstGeom>
                    </p:spPr>
                  </p:pic>
                </p:oleObj>
              </mc:Fallback>
            </mc:AlternateContent>
          </a:graphicData>
        </a:graphic>
      </p:graphicFrame>
    </p:spTree>
    <p:extLst>
      <p:ext uri="{BB962C8B-B14F-4D97-AF65-F5344CB8AC3E}">
        <p14:creationId xmlns:p14="http://schemas.microsoft.com/office/powerpoint/2010/main" val="47163980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System Management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12</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10"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a:bodyPr>
          <a:lstStyle/>
          <a:p>
            <a:r>
              <a:rPr lang="en-IN" dirty="0"/>
              <a:t>All User Related parameters are configured using this feature</a:t>
            </a:r>
          </a:p>
          <a:p>
            <a:endParaRPr lang="en-IN" dirty="0"/>
          </a:p>
          <a:p>
            <a:r>
              <a:rPr lang="en-IN" dirty="0"/>
              <a:t>Filter can be set on </a:t>
            </a:r>
          </a:p>
          <a:p>
            <a:pPr lvl="1"/>
            <a:r>
              <a:rPr lang="en-IN" dirty="0"/>
              <a:t>Parameter Type (User/System)</a:t>
            </a:r>
          </a:p>
          <a:p>
            <a:pPr marL="457200" lvl="1" indent="0">
              <a:buNone/>
            </a:pPr>
            <a:endParaRPr lang="en-IN" dirty="0"/>
          </a:p>
          <a:p>
            <a:r>
              <a:rPr lang="en-IN" b="1" dirty="0"/>
              <a:t>System parameter are not allowed to be changed and is only for view purpose</a:t>
            </a:r>
            <a:r>
              <a:rPr lang="en-IN" dirty="0"/>
              <a:t>.</a:t>
            </a:r>
          </a:p>
          <a:p>
            <a:endParaRPr lang="en-IN" dirty="0"/>
          </a:p>
          <a:p>
            <a:r>
              <a:rPr lang="en-IN" dirty="0"/>
              <a:t>User Parameter can be changed.</a:t>
            </a:r>
          </a:p>
          <a:p>
            <a:endParaRPr lang="en-IN" dirty="0"/>
          </a:p>
          <a:p>
            <a:r>
              <a:rPr lang="en-IN" dirty="0"/>
              <a:t>Any change will come into effect from the next request generated in the system.</a:t>
            </a:r>
          </a:p>
          <a:p>
            <a:pPr marL="0" indent="0">
              <a:buNone/>
            </a:pPr>
            <a:endParaRPr lang="en-IN" dirty="0"/>
          </a:p>
          <a:p>
            <a:pPr lvl="1"/>
            <a:endParaRPr lang="en-IN" dirty="0"/>
          </a:p>
          <a:p>
            <a:pPr lvl="1"/>
            <a:endParaRPr lang="en-IN" dirty="0"/>
          </a:p>
          <a:p>
            <a:endParaRPr lang="en-IN" dirty="0"/>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303943934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System Management – Examples – Greylist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13</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324605066"/>
              </p:ext>
            </p:extLst>
          </p:nvPr>
        </p:nvGraphicFramePr>
        <p:xfrm>
          <a:off x="463639" y="1476463"/>
          <a:ext cx="11248584" cy="3609737"/>
        </p:xfrm>
        <a:graphic>
          <a:graphicData uri="http://schemas.openxmlformats.org/drawingml/2006/table">
            <a:tbl>
              <a:tblPr/>
              <a:tblGrid>
                <a:gridCol w="11248584">
                  <a:extLst>
                    <a:ext uri="{9D8B030D-6E8A-4147-A177-3AD203B41FA5}">
                      <a16:colId xmlns:a16="http://schemas.microsoft.com/office/drawing/2014/main" val="20000"/>
                    </a:ext>
                  </a:extLst>
                </a:gridCol>
              </a:tblGrid>
              <a:tr h="487752">
                <a:tc>
                  <a:txBody>
                    <a:bodyPr/>
                    <a:lstStyle/>
                    <a:p>
                      <a:pPr marL="342900" indent="-342900" algn="l" fontAlgn="b">
                        <a:buFont typeface="Wingdings" charset="2"/>
                        <a:buChar char="q"/>
                      </a:pPr>
                      <a:r>
                        <a:rPr lang="en-US" sz="2000" b="0" i="0" u="none" strike="noStrike" dirty="0">
                          <a:solidFill>
                            <a:srgbClr val="000000"/>
                          </a:solidFill>
                          <a:effectLst/>
                          <a:latin typeface="Calibri"/>
                        </a:rPr>
                        <a:t>Time  Period in days  after which the Full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file would be generated in the CEIR system                           </a:t>
                      </a:r>
                    </a:p>
                  </a:txBody>
                  <a:tcPr marL="12700" marR="12700" marT="12700" marB="0" anchor="b">
                    <a:lnL>
                      <a:noFill/>
                    </a:lnL>
                    <a:lnR>
                      <a:noFill/>
                    </a:lnR>
                    <a:lnT>
                      <a:noFill/>
                    </a:lnT>
                    <a:lnB>
                      <a:noFill/>
                    </a:lnB>
                  </a:tcPr>
                </a:tc>
                <a:extLst>
                  <a:ext uri="{0D108BD9-81ED-4DB2-BD59-A6C34878D82A}">
                    <a16:rowId xmlns:a16="http://schemas.microsoft.com/office/drawing/2014/main" val="10000"/>
                  </a:ext>
                </a:extLst>
              </a:tr>
              <a:tr h="487752">
                <a:tc>
                  <a:txBody>
                    <a:bodyPr/>
                    <a:lstStyle/>
                    <a:p>
                      <a:pPr marL="342900" indent="-342900" algn="l" fontAlgn="b">
                        <a:buFont typeface="Wingdings" charset="2"/>
                        <a:buChar char="q"/>
                      </a:pPr>
                      <a:r>
                        <a:rPr lang="en-US" sz="2000" b="0" i="0" u="none" strike="noStrike" dirty="0">
                          <a:solidFill>
                            <a:srgbClr val="000000"/>
                          </a:solidFill>
                          <a:effectLst/>
                          <a:latin typeface="Calibri"/>
                        </a:rPr>
                        <a:t> Time Period in days  after which the Incremental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file would be generated in the CEIR system                           </a:t>
                      </a:r>
                    </a:p>
                  </a:txBody>
                  <a:tcPr marL="12700" marR="12700" marT="12700" marB="0" anchor="b">
                    <a:lnL>
                      <a:noFill/>
                    </a:lnL>
                    <a:lnR>
                      <a:noFill/>
                    </a:lnR>
                    <a:lnT>
                      <a:noFill/>
                    </a:lnT>
                    <a:lnB>
                      <a:noFill/>
                    </a:lnB>
                  </a:tcPr>
                </a:tc>
                <a:extLst>
                  <a:ext uri="{0D108BD9-81ED-4DB2-BD59-A6C34878D82A}">
                    <a16:rowId xmlns:a16="http://schemas.microsoft.com/office/drawing/2014/main" val="10001"/>
                  </a:ext>
                </a:extLst>
              </a:tr>
              <a:tr h="731629">
                <a:tc>
                  <a:txBody>
                    <a:bodyPr/>
                    <a:lstStyle/>
                    <a:p>
                      <a:pPr marL="342900" indent="-342900" algn="l" fontAlgn="b">
                        <a:buFont typeface="Wingdings" charset="2"/>
                        <a:buChar char="q"/>
                      </a:pPr>
                      <a:r>
                        <a:rPr lang="en-US" sz="2000" b="0" i="0" u="none" strike="noStrike" dirty="0">
                          <a:solidFill>
                            <a:srgbClr val="000000"/>
                          </a:solidFill>
                          <a:effectLst/>
                          <a:latin typeface="Calibri"/>
                        </a:rPr>
                        <a:t>Day of the Week on which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or Blacklist will be generated by CEIR system. This parameter is valid only when frequency is weekly (7 days).                                  </a:t>
                      </a:r>
                    </a:p>
                  </a:txBody>
                  <a:tcPr marL="12700" marR="12700" marT="12700" marB="0" anchor="b">
                    <a:lnL>
                      <a:noFill/>
                    </a:lnL>
                    <a:lnR>
                      <a:noFill/>
                    </a:lnR>
                    <a:lnT>
                      <a:noFill/>
                    </a:lnT>
                    <a:lnB>
                      <a:noFill/>
                    </a:lnB>
                  </a:tcPr>
                </a:tc>
                <a:extLst>
                  <a:ext uri="{0D108BD9-81ED-4DB2-BD59-A6C34878D82A}">
                    <a16:rowId xmlns:a16="http://schemas.microsoft.com/office/drawing/2014/main" val="10002"/>
                  </a:ext>
                </a:extLst>
              </a:tr>
              <a:tr h="487752">
                <a:tc>
                  <a:txBody>
                    <a:bodyPr/>
                    <a:lstStyle/>
                    <a:p>
                      <a:pPr marL="342900" indent="-342900" algn="l" fontAlgn="b">
                        <a:buFont typeface="Wingdings" charset="2"/>
                        <a:buChar char="q"/>
                      </a:pPr>
                      <a:r>
                        <a:rPr lang="en-US" sz="2000" b="0" i="0" u="none" strike="noStrike" dirty="0">
                          <a:solidFill>
                            <a:srgbClr val="000000"/>
                          </a:solidFill>
                          <a:effectLst/>
                          <a:latin typeface="Calibri"/>
                        </a:rPr>
                        <a:t> Base Path from where  full and incremental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file would be maintained in the CEIR system                                                        </a:t>
                      </a:r>
                    </a:p>
                  </a:txBody>
                  <a:tcPr marL="12700" marR="12700" marT="12700" marB="0" anchor="b">
                    <a:lnL>
                      <a:noFill/>
                    </a:lnL>
                    <a:lnR>
                      <a:noFill/>
                    </a:lnR>
                    <a:lnT>
                      <a:noFill/>
                    </a:lnT>
                    <a:lnB>
                      <a:noFill/>
                    </a:lnB>
                  </a:tcPr>
                </a:tc>
                <a:extLst>
                  <a:ext uri="{0D108BD9-81ED-4DB2-BD59-A6C34878D82A}">
                    <a16:rowId xmlns:a16="http://schemas.microsoft.com/office/drawing/2014/main" val="10003"/>
                  </a:ext>
                </a:extLst>
              </a:tr>
              <a:tr h="487752">
                <a:tc>
                  <a:txBody>
                    <a:bodyPr/>
                    <a:lstStyle/>
                    <a:p>
                      <a:pPr marL="342900" indent="-342900" algn="l" fontAlgn="b">
                        <a:buFont typeface="Wingdings" charset="2"/>
                        <a:buChar char="q"/>
                      </a:pPr>
                      <a:r>
                        <a:rPr lang="en-US" sz="2000" b="0" i="0" u="none" strike="noStrike" dirty="0">
                          <a:solidFill>
                            <a:srgbClr val="000000"/>
                          </a:solidFill>
                          <a:effectLst/>
                          <a:latin typeface="Calibri"/>
                        </a:rPr>
                        <a:t>Period in days when the IMEI will move from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to blacklist in the CEIR system</a:t>
                      </a:r>
                    </a:p>
                  </a:txBody>
                  <a:tcPr marL="12700" marR="12700" marT="12700" marB="0" anchor="b">
                    <a:lnL>
                      <a:noFill/>
                    </a:lnL>
                    <a:lnR>
                      <a:noFill/>
                    </a:lnR>
                    <a:lnT>
                      <a:noFill/>
                    </a:lnT>
                    <a:lnB>
                      <a:noFill/>
                    </a:lnB>
                  </a:tcPr>
                </a:tc>
                <a:extLst>
                  <a:ext uri="{0D108BD9-81ED-4DB2-BD59-A6C34878D82A}">
                    <a16:rowId xmlns:a16="http://schemas.microsoft.com/office/drawing/2014/main" val="10004"/>
                  </a:ext>
                </a:extLst>
              </a:tr>
              <a:tr h="487752">
                <a:tc>
                  <a:txBody>
                    <a:bodyPr/>
                    <a:lstStyle/>
                    <a:p>
                      <a:pPr marL="0" indent="0" algn="l" fontAlgn="b">
                        <a:buFont typeface="Wingdings" charset="2"/>
                        <a:buNone/>
                      </a:pPr>
                      <a:r>
                        <a:rPr lang="en-US" sz="2000" b="0" i="0" u="none" strike="noStrike" dirty="0">
                          <a:solidFill>
                            <a:srgbClr val="000000"/>
                          </a:solidFill>
                          <a:effectLst/>
                          <a:latin typeface="Calibri"/>
                        </a:rPr>
                        <a:t> </a:t>
                      </a:r>
                    </a:p>
                    <a:p>
                      <a:pPr marL="342900" indent="-342900" algn="l" fontAlgn="b">
                        <a:buFont typeface="Wingdings" charset="2"/>
                        <a:buChar char="q"/>
                      </a:pPr>
                      <a:r>
                        <a:rPr lang="en-US" sz="2000" b="0" i="0" u="none" strike="noStrike" dirty="0">
                          <a:solidFill>
                            <a:srgbClr val="000000"/>
                          </a:solidFill>
                          <a:effectLst/>
                          <a:latin typeface="Calibri"/>
                        </a:rPr>
                        <a:t>Base URL from where full and incremental </a:t>
                      </a:r>
                      <a:r>
                        <a:rPr lang="en-US" sz="2000" b="0" i="0" u="none" strike="noStrike" dirty="0" err="1">
                          <a:solidFill>
                            <a:srgbClr val="000000"/>
                          </a:solidFill>
                          <a:effectLst/>
                          <a:latin typeface="Calibri"/>
                        </a:rPr>
                        <a:t>Greylist</a:t>
                      </a:r>
                      <a:r>
                        <a:rPr lang="en-US" sz="2000" b="0" i="0" u="none" strike="noStrike" dirty="0">
                          <a:solidFill>
                            <a:srgbClr val="000000"/>
                          </a:solidFill>
                          <a:effectLst/>
                          <a:latin typeface="Calibri"/>
                        </a:rPr>
                        <a:t> file would be available for download by operator from the CEIR system                                                     </a:t>
                      </a:r>
                    </a:p>
                  </a:txBody>
                  <a:tcPr marL="12700" marR="12700" marT="12700" marB="0" anchor="b">
                    <a:lnL>
                      <a:noFill/>
                    </a:lnL>
                    <a:lnR>
                      <a:noFill/>
                    </a:lnR>
                    <a:lnT>
                      <a:noFill/>
                    </a:lnT>
                    <a:lnB>
                      <a:noFill/>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840104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System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14</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3" name="Picture 2" descr="Screen Shot 2020-03-29 at 07.45.3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778" y="1258711"/>
            <a:ext cx="11586132" cy="5105400"/>
          </a:xfrm>
          <a:prstGeom prst="rect">
            <a:avLst/>
          </a:prstGeom>
        </p:spPr>
      </p:pic>
    </p:spTree>
    <p:extLst>
      <p:ext uri="{BB962C8B-B14F-4D97-AF65-F5344CB8AC3E}">
        <p14:creationId xmlns:p14="http://schemas.microsoft.com/office/powerpoint/2010/main" val="89828088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System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15</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3692579897"/>
              </p:ext>
            </p:extLst>
          </p:nvPr>
        </p:nvGraphicFramePr>
        <p:xfrm>
          <a:off x="564445" y="1157445"/>
          <a:ext cx="10075334" cy="5448143"/>
        </p:xfrm>
        <a:graphic>
          <a:graphicData uri="http://schemas.openxmlformats.org/presentationml/2006/ole">
            <mc:AlternateContent xmlns:mc="http://schemas.openxmlformats.org/markup-compatibility/2006">
              <mc:Choice xmlns:v="urn:schemas-microsoft-com:vml" Requires="v">
                <p:oleObj spid="_x0000_s7218" name="Document" r:id="rId3" imgW="5422900" imgH="3860800" progId="Word.Document.12">
                  <p:embed/>
                </p:oleObj>
              </mc:Choice>
              <mc:Fallback>
                <p:oleObj name="Document" r:id="rId3" imgW="5422900" imgH="3860800" progId="Word.Document.12">
                  <p:embed/>
                  <p:pic>
                    <p:nvPicPr>
                      <p:cNvPr id="0" name=""/>
                      <p:cNvPicPr/>
                      <p:nvPr/>
                    </p:nvPicPr>
                    <p:blipFill>
                      <a:blip r:embed="rId4"/>
                      <a:stretch>
                        <a:fillRect/>
                      </a:stretch>
                    </p:blipFill>
                    <p:spPr>
                      <a:xfrm>
                        <a:off x="564445" y="1157445"/>
                        <a:ext cx="10075334" cy="5448143"/>
                      </a:xfrm>
                      <a:prstGeom prst="rect">
                        <a:avLst/>
                      </a:prstGeom>
                    </p:spPr>
                  </p:pic>
                </p:oleObj>
              </mc:Fallback>
            </mc:AlternateContent>
          </a:graphicData>
        </a:graphic>
      </p:graphicFrame>
    </p:spTree>
    <p:extLst>
      <p:ext uri="{BB962C8B-B14F-4D97-AF65-F5344CB8AC3E}">
        <p14:creationId xmlns:p14="http://schemas.microsoft.com/office/powerpoint/2010/main" val="338053235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Port Management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16</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10"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a:bodyPr>
          <a:lstStyle/>
          <a:p>
            <a:r>
              <a:rPr lang="en-IN" dirty="0"/>
              <a:t>All custom port can be configured using this feature</a:t>
            </a:r>
          </a:p>
          <a:p>
            <a:endParaRPr lang="en-IN" dirty="0"/>
          </a:p>
          <a:p>
            <a:r>
              <a:rPr lang="en-IN" dirty="0"/>
              <a:t>Filter can be set on </a:t>
            </a:r>
          </a:p>
          <a:p>
            <a:pPr lvl="1"/>
            <a:r>
              <a:rPr lang="en-IN" dirty="0"/>
              <a:t>Port Type (Water/Air/Land)</a:t>
            </a:r>
          </a:p>
          <a:p>
            <a:pPr lvl="1"/>
            <a:endParaRPr lang="en-IN" dirty="0"/>
          </a:p>
          <a:p>
            <a:r>
              <a:rPr lang="en-IN" dirty="0"/>
              <a:t>Once port is configured, it can be viewed in the custom registration portal</a:t>
            </a:r>
          </a:p>
          <a:p>
            <a:pPr lvl="1"/>
            <a:endParaRPr lang="en-IN" dirty="0"/>
          </a:p>
          <a:p>
            <a:pPr lvl="1"/>
            <a:endParaRPr lang="en-IN" dirty="0"/>
          </a:p>
          <a:p>
            <a:endParaRPr lang="en-IN" dirty="0"/>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114116740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Port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17</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463638" y="1408218"/>
            <a:ext cx="10559962" cy="4594649"/>
          </a:xfrm>
          <a:prstGeom prst="rect">
            <a:avLst/>
          </a:prstGeom>
        </p:spPr>
      </p:pic>
    </p:spTree>
    <p:extLst>
      <p:ext uri="{BB962C8B-B14F-4D97-AF65-F5344CB8AC3E}">
        <p14:creationId xmlns:p14="http://schemas.microsoft.com/office/powerpoint/2010/main" val="102683004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Port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18</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6" name="Object 5"/>
          <p:cNvGraphicFramePr>
            <a:graphicFrameLocks noChangeAspect="1"/>
          </p:cNvGraphicFramePr>
          <p:nvPr>
            <p:extLst>
              <p:ext uri="{D42A27DB-BD31-4B8C-83A1-F6EECF244321}">
                <p14:modId xmlns:p14="http://schemas.microsoft.com/office/powerpoint/2010/main" val="1930228495"/>
              </p:ext>
            </p:extLst>
          </p:nvPr>
        </p:nvGraphicFramePr>
        <p:xfrm>
          <a:off x="673100" y="1343908"/>
          <a:ext cx="8597900" cy="5577560"/>
        </p:xfrm>
        <a:graphic>
          <a:graphicData uri="http://schemas.openxmlformats.org/presentationml/2006/ole">
            <mc:AlternateContent xmlns:mc="http://schemas.openxmlformats.org/markup-compatibility/2006">
              <mc:Choice xmlns:v="urn:schemas-microsoft-com:vml" Requires="v">
                <p:oleObj spid="_x0000_s10289" name="Document" r:id="rId3" imgW="5422900" imgH="3517900" progId="Word.Document.12">
                  <p:embed/>
                </p:oleObj>
              </mc:Choice>
              <mc:Fallback>
                <p:oleObj name="Document" r:id="rId3" imgW="5422900" imgH="3517900" progId="Word.Document.12">
                  <p:embed/>
                  <p:pic>
                    <p:nvPicPr>
                      <p:cNvPr id="0" name=""/>
                      <p:cNvPicPr/>
                      <p:nvPr/>
                    </p:nvPicPr>
                    <p:blipFill>
                      <a:blip r:embed="rId4"/>
                      <a:stretch>
                        <a:fillRect/>
                      </a:stretch>
                    </p:blipFill>
                    <p:spPr>
                      <a:xfrm>
                        <a:off x="673100" y="1343908"/>
                        <a:ext cx="8597900" cy="5577560"/>
                      </a:xfrm>
                      <a:prstGeom prst="rect">
                        <a:avLst/>
                      </a:prstGeom>
                    </p:spPr>
                  </p:pic>
                </p:oleObj>
              </mc:Fallback>
            </mc:AlternateContent>
          </a:graphicData>
        </a:graphic>
      </p:graphicFrame>
    </p:spTree>
    <p:extLst>
      <p:ext uri="{BB962C8B-B14F-4D97-AF65-F5344CB8AC3E}">
        <p14:creationId xmlns:p14="http://schemas.microsoft.com/office/powerpoint/2010/main" val="113763015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Field Management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19</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10"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fontScale="92500" lnSpcReduction="20000"/>
          </a:bodyPr>
          <a:lstStyle/>
          <a:p>
            <a:r>
              <a:rPr lang="en-IN" dirty="0"/>
              <a:t>All field related parameters are configured using this feature</a:t>
            </a:r>
          </a:p>
          <a:p>
            <a:endParaRPr lang="en-IN" dirty="0"/>
          </a:p>
          <a:p>
            <a:r>
              <a:rPr lang="en-IN" dirty="0"/>
              <a:t>Field parameters are of different types:</a:t>
            </a:r>
          </a:p>
          <a:p>
            <a:pPr lvl="1"/>
            <a:r>
              <a:rPr lang="en-US" dirty="0">
                <a:effectLst/>
              </a:rPr>
              <a:t>File Fields in the input file as uploaded by stakeholder. For example, importer uploads a file while registering the consignment. The file contains various fields like device type.</a:t>
            </a:r>
            <a:endParaRPr lang="en-IN" dirty="0">
              <a:effectLst/>
            </a:endParaRPr>
          </a:p>
          <a:p>
            <a:pPr lvl="1"/>
            <a:r>
              <a:rPr lang="en-US" dirty="0">
                <a:effectLst/>
              </a:rPr>
              <a:t>Form Field that is shown in the form as displayed to the user. For example, the custom registration form has drop down to list down all the port types like water, land and air.</a:t>
            </a:r>
            <a:endParaRPr lang="en-IN" dirty="0">
              <a:effectLst/>
            </a:endParaRPr>
          </a:p>
          <a:p>
            <a:pPr lvl="1"/>
            <a:r>
              <a:rPr lang="en-US" dirty="0">
                <a:effectLst/>
              </a:rPr>
              <a:t>Status Field that is shown in the various filters in the form. For example, there are various status of the consignment like NEW, PROCESSING etc. The system contain a state logic based on these field values.</a:t>
            </a:r>
            <a:endParaRPr lang="en-IN" dirty="0">
              <a:effectLst/>
            </a:endParaRPr>
          </a:p>
          <a:p>
            <a:pPr lvl="1"/>
            <a:r>
              <a:rPr lang="en-US" dirty="0">
                <a:effectLst/>
              </a:rPr>
              <a:t>System Fields that are shown in the various views in form of tables field values. For example, the alert can be raised or cleared. The value for same is displayed</a:t>
            </a:r>
            <a:endParaRPr lang="en-IN" dirty="0">
              <a:effectLst/>
            </a:endParaRPr>
          </a:p>
          <a:p>
            <a:pPr marL="457200" lvl="1" indent="0">
              <a:buNone/>
            </a:pPr>
            <a:endParaRPr lang="en-IN" dirty="0"/>
          </a:p>
          <a:p>
            <a:r>
              <a:rPr lang="en-IN" dirty="0"/>
              <a:t>Any change will come into effect from the next request generated in the system.</a:t>
            </a:r>
          </a:p>
          <a:p>
            <a:pPr marL="457200" lvl="1" indent="0">
              <a:buNone/>
            </a:pPr>
            <a:endParaRPr lang="en-IN" dirty="0"/>
          </a:p>
          <a:p>
            <a:endParaRPr lang="en-IN" dirty="0"/>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404893178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7BE0C3-87AE-0943-A53B-F9CE4DFF1CC5}"/>
              </a:ext>
            </a:extLst>
          </p:cNvPr>
          <p:cNvSpPr>
            <a:spLocks noGrp="1"/>
          </p:cNvSpPr>
          <p:nvPr>
            <p:ph type="sldNum" sz="quarter" idx="2"/>
          </p:nvPr>
        </p:nvSpPr>
        <p:spPr>
          <a:xfrm>
            <a:off x="11924168" y="6605588"/>
            <a:ext cx="163827" cy="261610"/>
          </a:xfrm>
        </p:spPr>
        <p:txBody>
          <a:bodyPr/>
          <a:lstStyle/>
          <a:p>
            <a:fld id="{86CB4B4D-7CA3-9044-876B-883B54F8677D}" type="slidenum">
              <a:rPr lang="en-IN" smtClean="0"/>
              <a:pPr/>
              <a:t>2</a:t>
            </a:fld>
            <a:endParaRPr lang="en-IN"/>
          </a:p>
        </p:txBody>
      </p:sp>
      <p:sp>
        <p:nvSpPr>
          <p:cNvPr id="3" name="Footer Placeholder 2">
            <a:extLst>
              <a:ext uri="{FF2B5EF4-FFF2-40B4-BE49-F238E27FC236}">
                <a16:creationId xmlns:a16="http://schemas.microsoft.com/office/drawing/2014/main" id="{3328E7DB-2793-0B46-BBAF-24FAA454F1B4}"/>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8" name="Picture Placeholder 7">
            <a:extLst>
              <a:ext uri="{FF2B5EF4-FFF2-40B4-BE49-F238E27FC236}">
                <a16:creationId xmlns:a16="http://schemas.microsoft.com/office/drawing/2014/main" id="{DE4BA928-EDD1-E145-8CBC-756D850A3604}"/>
              </a:ext>
            </a:extLst>
          </p:cNvPr>
          <p:cNvPicPr>
            <a:picLocks noGrp="1" noChangeAspect="1"/>
          </p:cNvPicPr>
          <p:nvPr>
            <p:ph type="pic" sz="quarter" idx="11"/>
          </p:nvPr>
        </p:nvPicPr>
        <p:blipFill rotWithShape="1">
          <a:blip r:embed="rId2" cstate="email">
            <a:extLst>
              <a:ext uri="{28A0092B-C50C-407E-A947-70E740481C1C}">
                <a14:useLocalDpi xmlns:a14="http://schemas.microsoft.com/office/drawing/2010/main"/>
              </a:ext>
            </a:extLst>
          </a:blip>
          <a:srcRect/>
          <a:stretch/>
        </p:blipFill>
        <p:spPr>
          <a:xfrm>
            <a:off x="481273" y="492574"/>
            <a:ext cx="4004350" cy="5770922"/>
          </a:xfrm>
        </p:spPr>
      </p:pic>
      <p:sp>
        <p:nvSpPr>
          <p:cNvPr id="6" name="Text Placeholder 5">
            <a:extLst>
              <a:ext uri="{FF2B5EF4-FFF2-40B4-BE49-F238E27FC236}">
                <a16:creationId xmlns:a16="http://schemas.microsoft.com/office/drawing/2014/main" id="{EF07E304-BE3C-EE44-91AB-CDEF382B607B}"/>
              </a:ext>
            </a:extLst>
          </p:cNvPr>
          <p:cNvSpPr>
            <a:spLocks noGrp="1"/>
          </p:cNvSpPr>
          <p:nvPr>
            <p:ph type="body" sz="quarter" idx="10"/>
          </p:nvPr>
        </p:nvSpPr>
        <p:spPr>
          <a:xfrm>
            <a:off x="4760206" y="1053208"/>
            <a:ext cx="6929080" cy="4623692"/>
          </a:xfrm>
        </p:spPr>
        <p:txBody>
          <a:bodyPr>
            <a:normAutofit fontScale="77500" lnSpcReduction="20000"/>
          </a:bodyPr>
          <a:lstStyle/>
          <a:p>
            <a:pPr marL="0" indent="0">
              <a:buNone/>
            </a:pPr>
            <a:r>
              <a:rPr lang="en-US" sz="2400" b="1" dirty="0">
                <a:effectLst/>
              </a:rPr>
              <a:t>Agenda</a:t>
            </a:r>
          </a:p>
          <a:p>
            <a:pPr marL="0" indent="0">
              <a:buNone/>
            </a:pPr>
            <a:endParaRPr lang="en-US" sz="2400" b="1" dirty="0">
              <a:effectLst/>
            </a:endParaRPr>
          </a:p>
          <a:p>
            <a:r>
              <a:rPr lang="en-US" sz="2400" b="1" dirty="0">
                <a:effectLst/>
              </a:rPr>
              <a:t>Feature Overview</a:t>
            </a:r>
          </a:p>
          <a:p>
            <a:r>
              <a:rPr lang="en-US" sz="2400" b="1" dirty="0">
                <a:effectLst/>
              </a:rPr>
              <a:t>Deployment Overview</a:t>
            </a:r>
          </a:p>
          <a:p>
            <a:r>
              <a:rPr lang="en-US" sz="2400" b="1" dirty="0">
                <a:effectLst/>
              </a:rPr>
              <a:t>Configuration Items</a:t>
            </a:r>
          </a:p>
          <a:p>
            <a:endParaRPr lang="en-US" sz="2400" b="1" dirty="0">
              <a:effectLst/>
            </a:endParaRPr>
          </a:p>
          <a:p>
            <a:r>
              <a:rPr lang="en-US" sz="2400" b="1">
                <a:effectLst/>
              </a:rPr>
              <a:t>UI </a:t>
            </a:r>
            <a:r>
              <a:rPr lang="en-US" sz="2400" b="1" dirty="0">
                <a:effectLst/>
              </a:rPr>
              <a:t>Walk Thru</a:t>
            </a:r>
          </a:p>
          <a:p>
            <a:pPr lvl="1"/>
            <a:r>
              <a:rPr lang="en-US" sz="2400" b="1" dirty="0">
                <a:effectLst/>
              </a:rPr>
              <a:t>Message Management</a:t>
            </a:r>
          </a:p>
          <a:p>
            <a:pPr lvl="1"/>
            <a:r>
              <a:rPr lang="en-US" sz="2400" b="1" dirty="0">
                <a:effectLst/>
              </a:rPr>
              <a:t>Field Management</a:t>
            </a:r>
          </a:p>
          <a:p>
            <a:pPr lvl="1"/>
            <a:r>
              <a:rPr lang="en-US" sz="2400" b="1" dirty="0">
                <a:effectLst/>
              </a:rPr>
              <a:t>Port Management</a:t>
            </a:r>
          </a:p>
          <a:p>
            <a:pPr lvl="1"/>
            <a:r>
              <a:rPr lang="en-US" sz="2400" b="1" dirty="0">
                <a:effectLst/>
              </a:rPr>
              <a:t>System Management</a:t>
            </a:r>
          </a:p>
          <a:p>
            <a:pPr lvl="1"/>
            <a:r>
              <a:rPr lang="en-US" sz="2400" b="1" dirty="0">
                <a:effectLst/>
              </a:rPr>
              <a:t>Audit Management</a:t>
            </a:r>
          </a:p>
          <a:p>
            <a:pPr lvl="1"/>
            <a:r>
              <a:rPr lang="en-US" sz="2400" b="1" dirty="0">
                <a:effectLst/>
              </a:rPr>
              <a:t>Currency Management</a:t>
            </a:r>
          </a:p>
          <a:p>
            <a:pPr lvl="1"/>
            <a:r>
              <a:rPr lang="en-US" sz="2400" b="1" dirty="0">
                <a:effectLst/>
              </a:rPr>
              <a:t>Policy Management</a:t>
            </a:r>
          </a:p>
          <a:p>
            <a:pPr lvl="1"/>
            <a:endParaRPr lang="en-US" sz="2400" b="1" dirty="0">
              <a:effectLst/>
            </a:endParaRPr>
          </a:p>
          <a:p>
            <a:pPr lvl="1"/>
            <a:endParaRPr lang="en-US" sz="2400" b="1" dirty="0">
              <a:effectLst/>
            </a:endParaRPr>
          </a:p>
          <a:p>
            <a:pPr lvl="1"/>
            <a:endParaRPr lang="en-US" sz="2400" b="1" dirty="0">
              <a:effectLst/>
            </a:endParaRPr>
          </a:p>
          <a:p>
            <a:pPr marL="457200" lvl="1" indent="0">
              <a:buNone/>
            </a:pPr>
            <a:endParaRPr lang="en-US" sz="2400" b="1" dirty="0">
              <a:effectLst/>
            </a:endParaRPr>
          </a:p>
          <a:p>
            <a:pPr marL="0" indent="0">
              <a:buNone/>
            </a:pPr>
            <a:endParaRPr lang="en-IN" sz="2400" dirty="0"/>
          </a:p>
          <a:p>
            <a:pPr marL="0" indent="0">
              <a:buNone/>
            </a:pPr>
            <a:endParaRPr lang="en-IN" sz="2400" b="1" dirty="0">
              <a:effectLst/>
            </a:endParaRPr>
          </a:p>
          <a:p>
            <a:pPr marL="0" indent="0" fontAlgn="base">
              <a:buNone/>
            </a:pPr>
            <a:endParaRPr lang="en-IN" sz="2400" b="1" dirty="0">
              <a:effectLst/>
            </a:endParaRPr>
          </a:p>
        </p:txBody>
      </p:sp>
    </p:spTree>
    <p:extLst>
      <p:ext uri="{BB962C8B-B14F-4D97-AF65-F5344CB8AC3E}">
        <p14:creationId xmlns:p14="http://schemas.microsoft.com/office/powerpoint/2010/main" val="398646745"/>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Field Management – Examples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20</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167342488"/>
              </p:ext>
            </p:extLst>
          </p:nvPr>
        </p:nvGraphicFramePr>
        <p:xfrm>
          <a:off x="673099" y="1758069"/>
          <a:ext cx="9472789" cy="4303796"/>
        </p:xfrm>
        <a:graphic>
          <a:graphicData uri="http://schemas.openxmlformats.org/presentationml/2006/ole">
            <mc:AlternateContent xmlns:mc="http://schemas.openxmlformats.org/markup-compatibility/2006">
              <mc:Choice xmlns:v="urn:schemas-microsoft-com:vml" Requires="v">
                <p:oleObj spid="_x0000_s12334" name="Document" r:id="rId3" imgW="5422900" imgH="2463800" progId="Word.Document.12">
                  <p:embed/>
                </p:oleObj>
              </mc:Choice>
              <mc:Fallback>
                <p:oleObj name="Document" r:id="rId3" imgW="5422900" imgH="2463800" progId="Word.Document.12">
                  <p:embed/>
                  <p:pic>
                    <p:nvPicPr>
                      <p:cNvPr id="0" name=""/>
                      <p:cNvPicPr/>
                      <p:nvPr/>
                    </p:nvPicPr>
                    <p:blipFill>
                      <a:blip r:embed="rId4"/>
                      <a:stretch>
                        <a:fillRect/>
                      </a:stretch>
                    </p:blipFill>
                    <p:spPr>
                      <a:xfrm>
                        <a:off x="673099" y="1758069"/>
                        <a:ext cx="9472789" cy="4303796"/>
                      </a:xfrm>
                      <a:prstGeom prst="rect">
                        <a:avLst/>
                      </a:prstGeom>
                    </p:spPr>
                  </p:pic>
                </p:oleObj>
              </mc:Fallback>
            </mc:AlternateContent>
          </a:graphicData>
        </a:graphic>
      </p:graphicFrame>
    </p:spTree>
    <p:extLst>
      <p:ext uri="{BB962C8B-B14F-4D97-AF65-F5344CB8AC3E}">
        <p14:creationId xmlns:p14="http://schemas.microsoft.com/office/powerpoint/2010/main" val="79735903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Field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21</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7" name="Picture 6">
            <a:extLst>
              <a:ext uri="{FF2B5EF4-FFF2-40B4-BE49-F238E27FC236}">
                <a16:creationId xmlns:a16="http://schemas.microsoft.com/office/drawing/2014/main" id="{D7C8721F-E625-4276-85DD-64F99B89A2BC}"/>
              </a:ext>
            </a:extLst>
          </p:cNvPr>
          <p:cNvPicPr>
            <a:picLocks noChangeAspect="1"/>
          </p:cNvPicPr>
          <p:nvPr/>
        </p:nvPicPr>
        <p:blipFill>
          <a:blip r:embed="rId2"/>
          <a:stretch>
            <a:fillRect/>
          </a:stretch>
        </p:blipFill>
        <p:spPr>
          <a:xfrm>
            <a:off x="463639" y="1268732"/>
            <a:ext cx="10642600" cy="4643572"/>
          </a:xfrm>
          <a:prstGeom prst="rect">
            <a:avLst/>
          </a:prstGeom>
        </p:spPr>
      </p:pic>
    </p:spTree>
    <p:extLst>
      <p:ext uri="{BB962C8B-B14F-4D97-AF65-F5344CB8AC3E}">
        <p14:creationId xmlns:p14="http://schemas.microsoft.com/office/powerpoint/2010/main" val="124141710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Field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22</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6" name="Object 5"/>
          <p:cNvGraphicFramePr>
            <a:graphicFrameLocks noChangeAspect="1"/>
          </p:cNvGraphicFramePr>
          <p:nvPr>
            <p:extLst>
              <p:ext uri="{D42A27DB-BD31-4B8C-83A1-F6EECF244321}">
                <p14:modId xmlns:p14="http://schemas.microsoft.com/office/powerpoint/2010/main" val="102658482"/>
              </p:ext>
            </p:extLst>
          </p:nvPr>
        </p:nvGraphicFramePr>
        <p:xfrm>
          <a:off x="1183306" y="1224669"/>
          <a:ext cx="6941548" cy="5380919"/>
        </p:xfrm>
        <a:graphic>
          <a:graphicData uri="http://schemas.openxmlformats.org/presentationml/2006/ole">
            <mc:AlternateContent xmlns:mc="http://schemas.openxmlformats.org/markup-compatibility/2006">
              <mc:Choice xmlns:v="urn:schemas-microsoft-com:vml" Requires="v">
                <p:oleObj spid="_x0000_s11311" name="Document" r:id="rId3" imgW="5422900" imgH="4203700" progId="Word.Document.12">
                  <p:embed/>
                </p:oleObj>
              </mc:Choice>
              <mc:Fallback>
                <p:oleObj name="Document" r:id="rId3" imgW="5422900" imgH="4203700" progId="Word.Document.12">
                  <p:embed/>
                  <p:pic>
                    <p:nvPicPr>
                      <p:cNvPr id="0" name=""/>
                      <p:cNvPicPr/>
                      <p:nvPr/>
                    </p:nvPicPr>
                    <p:blipFill>
                      <a:blip r:embed="rId4"/>
                      <a:stretch>
                        <a:fillRect/>
                      </a:stretch>
                    </p:blipFill>
                    <p:spPr>
                      <a:xfrm>
                        <a:off x="1183306" y="1224669"/>
                        <a:ext cx="6941548" cy="5380919"/>
                      </a:xfrm>
                      <a:prstGeom prst="rect">
                        <a:avLst/>
                      </a:prstGeom>
                    </p:spPr>
                  </p:pic>
                </p:oleObj>
              </mc:Fallback>
            </mc:AlternateContent>
          </a:graphicData>
        </a:graphic>
      </p:graphicFrame>
    </p:spTree>
    <p:extLst>
      <p:ext uri="{BB962C8B-B14F-4D97-AF65-F5344CB8AC3E}">
        <p14:creationId xmlns:p14="http://schemas.microsoft.com/office/powerpoint/2010/main" val="200458696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Currency Management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23</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lstStyle/>
          <a:p>
            <a:r>
              <a:rPr lang="en-IN" dirty="0"/>
              <a:t>To  </a:t>
            </a:r>
            <a:r>
              <a:rPr lang="en-US" dirty="0">
                <a:effectLst/>
              </a:rPr>
              <a:t>configure the currency rate on monthly basis for all supported currency in the CEIR system. </a:t>
            </a:r>
            <a:endParaRPr lang="en-IN" dirty="0">
              <a:effectLst/>
            </a:endParaRPr>
          </a:p>
          <a:p>
            <a:endParaRPr lang="en-IN" dirty="0"/>
          </a:p>
          <a:p>
            <a:r>
              <a:rPr lang="en-IN" dirty="0"/>
              <a:t>The list of supported currency is defined in the Currency field using “Field Management” Feature.</a:t>
            </a:r>
          </a:p>
          <a:p>
            <a:endParaRPr lang="en-IN" dirty="0"/>
          </a:p>
          <a:p>
            <a:r>
              <a:rPr lang="en-IN" dirty="0"/>
              <a:t>The currency rate are used for generating revenue reports in the system</a:t>
            </a:r>
          </a:p>
          <a:p>
            <a:pPr marL="0" indent="0">
              <a:buNone/>
            </a:pPr>
            <a:endParaRPr lang="en-IN" dirty="0"/>
          </a:p>
          <a:p>
            <a:pPr marL="0" indent="0">
              <a:buNone/>
            </a:pPr>
            <a:endParaRPr lang="en-IN" dirty="0"/>
          </a:p>
        </p:txBody>
      </p:sp>
    </p:spTree>
    <p:extLst>
      <p:ext uri="{BB962C8B-B14F-4D97-AF65-F5344CB8AC3E}">
        <p14:creationId xmlns:p14="http://schemas.microsoft.com/office/powerpoint/2010/main" val="2500982090"/>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Currency Management – Examples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24</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6" name="Rectangle 5"/>
          <p:cNvSpPr/>
          <p:nvPr/>
        </p:nvSpPr>
        <p:spPr>
          <a:xfrm>
            <a:off x="634999" y="1617891"/>
            <a:ext cx="9482667" cy="1477328"/>
          </a:xfrm>
          <a:prstGeom prst="rect">
            <a:avLst/>
          </a:prstGeom>
        </p:spPr>
        <p:txBody>
          <a:bodyPr wrap="square">
            <a:spAutoFit/>
          </a:bodyPr>
          <a:lstStyle/>
          <a:p>
            <a:pPr marL="285750" indent="-285750">
              <a:buFont typeface="Arial"/>
              <a:buChar char="•"/>
            </a:pPr>
            <a:r>
              <a:rPr lang="en-US" dirty="0"/>
              <a:t>For example, if the currency is Euro, then the conversion rate is mentioned as follows</a:t>
            </a:r>
            <a:endParaRPr lang="en-IN" dirty="0"/>
          </a:p>
          <a:p>
            <a:pPr marL="285750" indent="-285750">
              <a:buFont typeface="Arial"/>
              <a:buChar char="•"/>
            </a:pPr>
            <a:endParaRPr lang="en-US" dirty="0"/>
          </a:p>
          <a:p>
            <a:pPr marL="285750" indent="-285750">
              <a:buFont typeface="Arial"/>
              <a:buChar char="•"/>
            </a:pPr>
            <a:r>
              <a:rPr lang="en-US" dirty="0"/>
              <a:t>Value in Cambodian Riel is 4535.52 as 1 Euro is equal to 4535.52 Cambodian Riel</a:t>
            </a:r>
            <a:endParaRPr lang="en-IN" dirty="0"/>
          </a:p>
          <a:p>
            <a:pPr marL="285750" indent="-285750">
              <a:buFont typeface="Arial"/>
              <a:buChar char="•"/>
            </a:pPr>
            <a:endParaRPr lang="en-US" dirty="0"/>
          </a:p>
          <a:p>
            <a:pPr marL="285750" indent="-285750">
              <a:buFont typeface="Arial"/>
              <a:buChar char="•"/>
            </a:pPr>
            <a:r>
              <a:rPr lang="en-US" dirty="0"/>
              <a:t>Value in Dollar is 1.12 as 1 Euro is equal to 1.12 US Dollar.</a:t>
            </a:r>
            <a:endParaRPr lang="en-IN" dirty="0"/>
          </a:p>
        </p:txBody>
      </p:sp>
    </p:spTree>
    <p:extLst>
      <p:ext uri="{BB962C8B-B14F-4D97-AF65-F5344CB8AC3E}">
        <p14:creationId xmlns:p14="http://schemas.microsoft.com/office/powerpoint/2010/main" val="223283409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Currency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25</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7" name="Picture 6"/>
          <p:cNvPicPr/>
          <p:nvPr/>
        </p:nvPicPr>
        <p:blipFill>
          <a:blip r:embed="rId2">
            <a:extLst>
              <a:ext uri="{28A0092B-C50C-407E-A947-70E740481C1C}">
                <a14:useLocalDpi xmlns:a14="http://schemas.microsoft.com/office/drawing/2010/main" val="0"/>
              </a:ext>
            </a:extLst>
          </a:blip>
          <a:stretch>
            <a:fillRect/>
          </a:stretch>
        </p:blipFill>
        <p:spPr>
          <a:xfrm>
            <a:off x="463639" y="1191081"/>
            <a:ext cx="11034094" cy="4684785"/>
          </a:xfrm>
          <a:prstGeom prst="rect">
            <a:avLst/>
          </a:prstGeom>
        </p:spPr>
      </p:pic>
    </p:spTree>
    <p:extLst>
      <p:ext uri="{BB962C8B-B14F-4D97-AF65-F5344CB8AC3E}">
        <p14:creationId xmlns:p14="http://schemas.microsoft.com/office/powerpoint/2010/main" val="150916065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Currency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26</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4218690"/>
              </p:ext>
            </p:extLst>
          </p:nvPr>
        </p:nvGraphicFramePr>
        <p:xfrm>
          <a:off x="186971" y="1161874"/>
          <a:ext cx="8051095" cy="5411392"/>
        </p:xfrm>
        <a:graphic>
          <a:graphicData uri="http://schemas.openxmlformats.org/presentationml/2006/ole">
            <mc:AlternateContent xmlns:mc="http://schemas.openxmlformats.org/markup-compatibility/2006">
              <mc:Choice xmlns:v="urn:schemas-microsoft-com:vml" Requires="v">
                <p:oleObj spid="_x0000_s14383" name="Document" r:id="rId3" imgW="5422900" imgH="3644900" progId="Word.Document.12">
                  <p:embed/>
                </p:oleObj>
              </mc:Choice>
              <mc:Fallback>
                <p:oleObj name="Document" r:id="rId3" imgW="5422900" imgH="3644900" progId="Word.Document.12">
                  <p:embed/>
                  <p:pic>
                    <p:nvPicPr>
                      <p:cNvPr id="0" name=""/>
                      <p:cNvPicPr/>
                      <p:nvPr/>
                    </p:nvPicPr>
                    <p:blipFill>
                      <a:blip r:embed="rId4"/>
                      <a:stretch>
                        <a:fillRect/>
                      </a:stretch>
                    </p:blipFill>
                    <p:spPr>
                      <a:xfrm>
                        <a:off x="186971" y="1161874"/>
                        <a:ext cx="8051095" cy="5411392"/>
                      </a:xfrm>
                      <a:prstGeom prst="rect">
                        <a:avLst/>
                      </a:prstGeom>
                    </p:spPr>
                  </p:pic>
                </p:oleObj>
              </mc:Fallback>
            </mc:AlternateContent>
          </a:graphicData>
        </a:graphic>
      </p:graphicFrame>
    </p:spTree>
    <p:extLst>
      <p:ext uri="{BB962C8B-B14F-4D97-AF65-F5344CB8AC3E}">
        <p14:creationId xmlns:p14="http://schemas.microsoft.com/office/powerpoint/2010/main" val="2445380179"/>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Audit Management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27</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lstStyle/>
          <a:p>
            <a:r>
              <a:rPr lang="en-US" dirty="0"/>
              <a:t>Logging of all user related activity</a:t>
            </a:r>
            <a:r>
              <a:rPr lang="en-US" dirty="0">
                <a:effectLst/>
              </a:rPr>
              <a:t>. </a:t>
            </a:r>
            <a:endParaRPr lang="en-IN" dirty="0">
              <a:effectLst/>
            </a:endParaRPr>
          </a:p>
          <a:p>
            <a:endParaRPr lang="en-IN" dirty="0"/>
          </a:p>
          <a:p>
            <a:r>
              <a:rPr lang="en-IN" dirty="0"/>
              <a:t>When the user does any key activity like register consignment, upload stock, login, logout, all such request are logged into the system.</a:t>
            </a:r>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343188581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Audit Management – Examples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28</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6" name="Rectangle 5"/>
          <p:cNvSpPr/>
          <p:nvPr/>
        </p:nvSpPr>
        <p:spPr>
          <a:xfrm>
            <a:off x="579671" y="1224413"/>
            <a:ext cx="9482667" cy="2585323"/>
          </a:xfrm>
          <a:prstGeom prst="rect">
            <a:avLst/>
          </a:prstGeom>
        </p:spPr>
        <p:txBody>
          <a:bodyPr wrap="square">
            <a:spAutoFit/>
          </a:bodyPr>
          <a:lstStyle/>
          <a:p>
            <a:pPr marL="285750" indent="-285750">
              <a:buFont typeface="Arial"/>
              <a:buChar char="•"/>
            </a:pPr>
            <a:r>
              <a:rPr lang="en-US" dirty="0"/>
              <a:t>Importer views a consignment</a:t>
            </a:r>
          </a:p>
          <a:p>
            <a:pPr marL="285750" indent="-285750">
              <a:buFont typeface="Arial"/>
              <a:buChar char="•"/>
            </a:pPr>
            <a:r>
              <a:rPr lang="en-US" dirty="0"/>
              <a:t>Importer logins into the system</a:t>
            </a:r>
          </a:p>
          <a:p>
            <a:pPr marL="285750" indent="-285750">
              <a:buFont typeface="Arial"/>
              <a:buChar char="•"/>
            </a:pPr>
            <a:r>
              <a:rPr lang="en-IN" dirty="0"/>
              <a:t>System Admin views the configuration parameter</a:t>
            </a:r>
          </a:p>
          <a:p>
            <a:pPr marL="285750" indent="-285750">
              <a:buFont typeface="Arial"/>
              <a:buChar char="•"/>
            </a:pPr>
            <a:r>
              <a:rPr lang="en-IN" dirty="0"/>
              <a:t>End user registers a device</a:t>
            </a:r>
          </a:p>
          <a:p>
            <a:pPr marL="285750" indent="-285750">
              <a:buFont typeface="Arial"/>
              <a:buChar char="•"/>
            </a:pPr>
            <a:r>
              <a:rPr lang="en-IN" dirty="0"/>
              <a:t>Custom view a device</a:t>
            </a:r>
          </a:p>
          <a:p>
            <a:pPr marL="285750" indent="-285750">
              <a:buFont typeface="Arial"/>
              <a:buChar char="•"/>
            </a:pPr>
            <a:r>
              <a:rPr lang="en-IN" dirty="0"/>
              <a:t>Retailer uploads a stock</a:t>
            </a:r>
          </a:p>
          <a:p>
            <a:pPr marL="285750" indent="-285750">
              <a:buFont typeface="Arial"/>
              <a:buChar char="•"/>
            </a:pPr>
            <a:r>
              <a:rPr lang="en-IN" dirty="0"/>
              <a:t>Distributor raises a grievance</a:t>
            </a:r>
          </a:p>
          <a:p>
            <a:pPr marL="285750" indent="-285750">
              <a:buFont typeface="Arial"/>
              <a:buChar char="•"/>
            </a:pPr>
            <a:r>
              <a:rPr lang="en-IN" dirty="0"/>
              <a:t>CEIR Admin approves a consignment</a:t>
            </a:r>
          </a:p>
          <a:p>
            <a:pPr marL="285750" indent="-285750">
              <a:buFont typeface="Arial"/>
              <a:buChar char="•"/>
            </a:pPr>
            <a:endParaRPr lang="en-IN" dirty="0"/>
          </a:p>
        </p:txBody>
      </p:sp>
    </p:spTree>
    <p:extLst>
      <p:ext uri="{BB962C8B-B14F-4D97-AF65-F5344CB8AC3E}">
        <p14:creationId xmlns:p14="http://schemas.microsoft.com/office/powerpoint/2010/main" val="131669145"/>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Audit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29</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463639" y="1149350"/>
            <a:ext cx="10830894" cy="4362450"/>
          </a:xfrm>
          <a:prstGeom prst="rect">
            <a:avLst/>
          </a:prstGeom>
        </p:spPr>
      </p:pic>
    </p:spTree>
    <p:extLst>
      <p:ext uri="{BB962C8B-B14F-4D97-AF65-F5344CB8AC3E}">
        <p14:creationId xmlns:p14="http://schemas.microsoft.com/office/powerpoint/2010/main" val="117277075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51EBA-F42A-F64D-9DD6-5947D3B75A0D}"/>
              </a:ext>
            </a:extLst>
          </p:cNvPr>
          <p:cNvSpPr>
            <a:spLocks noGrp="1"/>
          </p:cNvSpPr>
          <p:nvPr>
            <p:ph type="title"/>
          </p:nvPr>
        </p:nvSpPr>
        <p:spPr/>
        <p:txBody>
          <a:bodyPr/>
          <a:lstStyle/>
          <a:p>
            <a:r>
              <a:rPr lang="en-IN" dirty="0"/>
              <a:t>Feature Overview</a:t>
            </a:r>
          </a:p>
        </p:txBody>
      </p:sp>
      <p:sp>
        <p:nvSpPr>
          <p:cNvPr id="4" name="Slide Number Placeholder 3">
            <a:extLst>
              <a:ext uri="{FF2B5EF4-FFF2-40B4-BE49-F238E27FC236}">
                <a16:creationId xmlns:a16="http://schemas.microsoft.com/office/drawing/2014/main" id="{81804825-7A49-4748-8B26-607F74BD9EE0}"/>
              </a:ext>
            </a:extLst>
          </p:cNvPr>
          <p:cNvSpPr>
            <a:spLocks noGrp="1"/>
          </p:cNvSpPr>
          <p:nvPr>
            <p:ph type="sldNum" sz="quarter" idx="2"/>
          </p:nvPr>
        </p:nvSpPr>
        <p:spPr/>
        <p:txBody>
          <a:bodyPr/>
          <a:lstStyle/>
          <a:p>
            <a:fld id="{86CB4B4D-7CA3-9044-876B-883B54F8677D}" type="slidenum">
              <a:rPr lang="en-IN" smtClean="0"/>
              <a:pPr/>
              <a:t>3</a:t>
            </a:fld>
            <a:endParaRPr lang="en-IN"/>
          </a:p>
        </p:txBody>
      </p:sp>
      <p:sp>
        <p:nvSpPr>
          <p:cNvPr id="5" name="Footer Placeholder 4">
            <a:extLst>
              <a:ext uri="{FF2B5EF4-FFF2-40B4-BE49-F238E27FC236}">
                <a16:creationId xmlns:a16="http://schemas.microsoft.com/office/drawing/2014/main" id="{78043802-49FD-2042-9DE5-CA41C9D4E2F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9" name="Text Placeholder 5">
            <a:extLst>
              <a:ext uri="{FF2B5EF4-FFF2-40B4-BE49-F238E27FC236}">
                <a16:creationId xmlns:a16="http://schemas.microsoft.com/office/drawing/2014/main" id="{EF07E304-BE3C-EE44-91AB-CDEF382B607B}"/>
              </a:ext>
            </a:extLst>
          </p:cNvPr>
          <p:cNvSpPr txBox="1">
            <a:spLocks/>
          </p:cNvSpPr>
          <p:nvPr/>
        </p:nvSpPr>
        <p:spPr>
          <a:xfrm>
            <a:off x="463639" y="1085464"/>
            <a:ext cx="6970094" cy="5283200"/>
          </a:xfrm>
          <a:prstGeom prst="rect">
            <a:avLst/>
          </a:prstGeom>
          <a:effectLst/>
        </p:spPr>
        <p:txBody>
          <a:bodyPr vert="horz" lIns="91440" tIns="45720" rIns="91440" bIns="45720" rtlCol="0" anchor="t">
            <a:normAutofit/>
          </a:bodyPr>
          <a:lstStyle>
            <a:lvl1pPr marL="228600" marR="0" indent="-2286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1pPr>
            <a:lvl2pPr marL="723900" marR="0" indent="-2667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2pPr>
            <a:lvl3pPr marL="1234439" marR="0" indent="-320039"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3pPr>
            <a:lvl4pPr marL="1727200" marR="0" indent="-3556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4pPr>
            <a:lvl5pPr marL="2184400" marR="0" indent="-3556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tx1">
                    <a:lumMod val="85000"/>
                    <a:lumOff val="15000"/>
                  </a:schemeClr>
                </a:solidFill>
                <a:effectLst>
                  <a:outerShdw sx="1000" sy="1000" algn="ctr" rotWithShape="0">
                    <a:schemeClr val="tx1"/>
                  </a:outerShdw>
                </a:effectLst>
                <a:uFillTx/>
                <a:latin typeface="Arial" panose="020B0604020202020204" pitchFamily="34" charset="0"/>
                <a:ea typeface="+mn-ea"/>
                <a:cs typeface="Arial" panose="020B0604020202020204" pitchFamily="34" charset="0"/>
                <a:sym typeface="Calibri"/>
              </a:defRPr>
            </a:lvl5pPr>
            <a:lvl6pPr marL="26416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6pPr>
            <a:lvl7pPr marL="30988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7pPr>
            <a:lvl8pPr marL="35560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8pPr>
            <a:lvl9pPr marL="40132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9pPr>
          </a:lstStyle>
          <a:p>
            <a:pPr marL="0" indent="0">
              <a:buNone/>
            </a:pPr>
            <a:r>
              <a:rPr lang="en-US" sz="1800" dirty="0">
                <a:effectLst/>
              </a:rPr>
              <a:t>System Management Feature allows System admin to configure the user related parameters in the CEIR system. </a:t>
            </a:r>
          </a:p>
          <a:p>
            <a:pPr marL="0" indent="0">
              <a:buNone/>
            </a:pPr>
            <a:endParaRPr lang="en-US" sz="1800" dirty="0">
              <a:effectLst/>
            </a:endParaRPr>
          </a:p>
          <a:p>
            <a:pPr marL="0" indent="0">
              <a:buNone/>
            </a:pPr>
            <a:r>
              <a:rPr lang="en-US" sz="1800" dirty="0">
                <a:effectLst/>
              </a:rPr>
              <a:t>This feature is available to system admin.</a:t>
            </a:r>
          </a:p>
          <a:p>
            <a:pPr marL="0" indent="0">
              <a:buNone/>
            </a:pPr>
            <a:endParaRPr lang="en-US" sz="1800" dirty="0">
              <a:effectLst/>
            </a:endParaRPr>
          </a:p>
          <a:p>
            <a:pPr marL="0" indent="0">
              <a:buNone/>
            </a:pPr>
            <a:r>
              <a:rPr lang="en-US" sz="1800" dirty="0">
                <a:effectLst/>
              </a:rPr>
              <a:t>Typical flow is as follows:</a:t>
            </a:r>
          </a:p>
          <a:p>
            <a:pPr marL="0" indent="0">
              <a:buNone/>
            </a:pPr>
            <a:r>
              <a:rPr lang="en-US" sz="1800" b="1" dirty="0">
                <a:effectLst/>
              </a:rPr>
              <a:t>System Management</a:t>
            </a:r>
          </a:p>
          <a:p>
            <a:r>
              <a:rPr lang="en-US" sz="1800" dirty="0">
                <a:effectLst/>
              </a:rPr>
              <a:t>System Admin login into the portal</a:t>
            </a:r>
          </a:p>
          <a:p>
            <a:r>
              <a:rPr lang="en-US" sz="1800" dirty="0">
                <a:effectLst/>
              </a:rPr>
              <a:t>System Admin access a system configuration feature</a:t>
            </a:r>
          </a:p>
          <a:p>
            <a:r>
              <a:rPr lang="en-US" sz="1800" dirty="0">
                <a:effectLst/>
              </a:rPr>
              <a:t>System admin configure the a given feature like messages</a:t>
            </a:r>
          </a:p>
          <a:p>
            <a:pPr marL="0" indent="0">
              <a:buNone/>
            </a:pPr>
            <a:endParaRPr lang="en-US" sz="1800" dirty="0">
              <a:effectLst/>
            </a:endParaRPr>
          </a:p>
          <a:p>
            <a:pPr marL="0" indent="0">
              <a:buNone/>
            </a:pPr>
            <a:r>
              <a:rPr lang="en-US" sz="1800" dirty="0">
                <a:effectLst/>
              </a:rPr>
              <a:t>All the changes are effective from the next use onwards</a:t>
            </a:r>
          </a:p>
          <a:p>
            <a:pPr marL="0" indent="0">
              <a:buNone/>
            </a:pPr>
            <a:endParaRPr lang="en-US" sz="1800" dirty="0">
              <a:effectLst/>
            </a:endParaRPr>
          </a:p>
          <a:p>
            <a:pPr marL="0" indent="0" fontAlgn="base">
              <a:buFont typeface="Arial"/>
              <a:buNone/>
            </a:pPr>
            <a:endParaRPr lang="en-IN" sz="2400" b="1" dirty="0">
              <a:effectLst/>
            </a:endParaRPr>
          </a:p>
        </p:txBody>
      </p:sp>
      <p:sp>
        <p:nvSpPr>
          <p:cNvPr id="11" name="TextBox 10"/>
          <p:cNvSpPr txBox="1"/>
          <p:nvPr/>
        </p:nvSpPr>
        <p:spPr>
          <a:xfrm>
            <a:off x="9857595" y="3357734"/>
            <a:ext cx="17780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Add, View, Edit</a:t>
            </a:r>
          </a:p>
        </p:txBody>
      </p:sp>
      <p:sp>
        <p:nvSpPr>
          <p:cNvPr id="15" name="Rectangle 14"/>
          <p:cNvSpPr/>
          <p:nvPr/>
        </p:nvSpPr>
        <p:spPr>
          <a:xfrm>
            <a:off x="8300155" y="4470238"/>
            <a:ext cx="2667000" cy="369330"/>
          </a:xfrm>
          <a:prstGeom prst="rect">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CEIR System</a:t>
            </a:r>
          </a:p>
        </p:txBody>
      </p:sp>
      <p:sp>
        <p:nvSpPr>
          <p:cNvPr id="16" name="Down Arrow 15"/>
          <p:cNvSpPr/>
          <p:nvPr/>
        </p:nvSpPr>
        <p:spPr>
          <a:xfrm>
            <a:off x="9369778" y="3154938"/>
            <a:ext cx="487817" cy="874889"/>
          </a:xfrm>
          <a:prstGeom prst="downArrow">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err="1">
              <a:ln>
                <a:noFill/>
              </a:ln>
              <a:solidFill>
                <a:srgbClr val="000000"/>
              </a:solidFill>
              <a:effectLst/>
              <a:uFillTx/>
              <a:latin typeface="+mn-lt"/>
              <a:ea typeface="+mn-ea"/>
              <a:cs typeface="+mn-cs"/>
              <a:sym typeface="Calibri"/>
            </a:endParaRPr>
          </a:p>
        </p:txBody>
      </p:sp>
      <p:pic>
        <p:nvPicPr>
          <p:cNvPr id="17" name="Picture 16"/>
          <p:cNvPicPr>
            <a:picLocks noChangeAspect="1"/>
          </p:cNvPicPr>
          <p:nvPr/>
        </p:nvPicPr>
        <p:blipFill>
          <a:blip r:embed="rId2"/>
          <a:stretch>
            <a:fillRect/>
          </a:stretch>
        </p:blipFill>
        <p:spPr>
          <a:xfrm>
            <a:off x="9142186" y="1518430"/>
            <a:ext cx="783412" cy="783412"/>
          </a:xfrm>
          <a:prstGeom prst="rect">
            <a:avLst/>
          </a:prstGeom>
        </p:spPr>
      </p:pic>
      <p:sp>
        <p:nvSpPr>
          <p:cNvPr id="18" name="TextBox 17"/>
          <p:cNvSpPr txBox="1"/>
          <p:nvPr/>
        </p:nvSpPr>
        <p:spPr>
          <a:xfrm>
            <a:off x="8797292" y="2454242"/>
            <a:ext cx="17780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System User </a:t>
            </a:r>
          </a:p>
        </p:txBody>
      </p:sp>
    </p:spTree>
    <p:extLst>
      <p:ext uri="{BB962C8B-B14F-4D97-AF65-F5344CB8AC3E}">
        <p14:creationId xmlns:p14="http://schemas.microsoft.com/office/powerpoint/2010/main" val="1845953609"/>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Audit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30</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1052856412"/>
              </p:ext>
            </p:extLst>
          </p:nvPr>
        </p:nvGraphicFramePr>
        <p:xfrm>
          <a:off x="111089" y="1262062"/>
          <a:ext cx="10373466" cy="5275357"/>
        </p:xfrm>
        <a:graphic>
          <a:graphicData uri="http://schemas.openxmlformats.org/presentationml/2006/ole">
            <mc:AlternateContent xmlns:mc="http://schemas.openxmlformats.org/markup-compatibility/2006">
              <mc:Choice xmlns:v="urn:schemas-microsoft-com:vml" Requires="v">
                <p:oleObj spid="_x0000_s16432" name="Document" r:id="rId3" imgW="5422900" imgH="4330700" progId="Word.Document.12">
                  <p:embed/>
                </p:oleObj>
              </mc:Choice>
              <mc:Fallback>
                <p:oleObj name="Document" r:id="rId3" imgW="5422900" imgH="4330700" progId="Word.Document.12">
                  <p:embed/>
                  <p:pic>
                    <p:nvPicPr>
                      <p:cNvPr id="0" name=""/>
                      <p:cNvPicPr/>
                      <p:nvPr/>
                    </p:nvPicPr>
                    <p:blipFill>
                      <a:blip r:embed="rId4"/>
                      <a:stretch>
                        <a:fillRect/>
                      </a:stretch>
                    </p:blipFill>
                    <p:spPr>
                      <a:xfrm>
                        <a:off x="111089" y="1262062"/>
                        <a:ext cx="10373466" cy="5275357"/>
                      </a:xfrm>
                      <a:prstGeom prst="rect">
                        <a:avLst/>
                      </a:prstGeom>
                    </p:spPr>
                  </p:pic>
                </p:oleObj>
              </mc:Fallback>
            </mc:AlternateContent>
          </a:graphicData>
        </a:graphic>
      </p:graphicFrame>
    </p:spTree>
    <p:extLst>
      <p:ext uri="{BB962C8B-B14F-4D97-AF65-F5344CB8AC3E}">
        <p14:creationId xmlns:p14="http://schemas.microsoft.com/office/powerpoint/2010/main" val="400891303"/>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Policy Management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31</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lstStyle/>
          <a:p>
            <a:r>
              <a:rPr lang="en-US" dirty="0"/>
              <a:t>All policy re</a:t>
            </a:r>
            <a:r>
              <a:rPr lang="en-US" dirty="0">
                <a:effectLst/>
              </a:rPr>
              <a:t>lated are defined using this feature.</a:t>
            </a:r>
          </a:p>
          <a:p>
            <a:endParaRPr lang="en-US" dirty="0">
              <a:effectLst/>
            </a:endParaRPr>
          </a:p>
          <a:p>
            <a:r>
              <a:rPr lang="en-US" dirty="0">
                <a:effectLst/>
              </a:rPr>
              <a:t>These parameter would be communicated to the user/stakeholders.</a:t>
            </a:r>
          </a:p>
          <a:p>
            <a:endParaRPr lang="en-IN" dirty="0">
              <a:effectLst/>
            </a:endParaRPr>
          </a:p>
          <a:p>
            <a:endParaRPr lang="en-IN" dirty="0"/>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2351999574"/>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Policy Management – Examples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32</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587256882"/>
              </p:ext>
            </p:extLst>
          </p:nvPr>
        </p:nvGraphicFramePr>
        <p:xfrm>
          <a:off x="463639" y="1476463"/>
          <a:ext cx="11248584" cy="1707133"/>
        </p:xfrm>
        <a:graphic>
          <a:graphicData uri="http://schemas.openxmlformats.org/drawingml/2006/table">
            <a:tbl>
              <a:tblPr/>
              <a:tblGrid>
                <a:gridCol w="11248584">
                  <a:extLst>
                    <a:ext uri="{9D8B030D-6E8A-4147-A177-3AD203B41FA5}">
                      <a16:colId xmlns:a16="http://schemas.microsoft.com/office/drawing/2014/main" val="20000"/>
                    </a:ext>
                  </a:extLst>
                </a:gridCol>
              </a:tblGrid>
              <a:tr h="487752">
                <a:tc>
                  <a:txBody>
                    <a:bodyPr/>
                    <a:lstStyle/>
                    <a:p>
                      <a:pPr marL="342900" indent="-342900" algn="l" fontAlgn="b">
                        <a:buFont typeface="Wingdings" charset="2"/>
                        <a:buChar char="q"/>
                      </a:pPr>
                      <a:r>
                        <a:rPr lang="en-US" sz="2000" b="0" i="0" u="none" strike="noStrike" dirty="0">
                          <a:solidFill>
                            <a:srgbClr val="000000"/>
                          </a:solidFill>
                          <a:effectLst/>
                          <a:latin typeface="+mn-lt"/>
                        </a:rPr>
                        <a:t> </a:t>
                      </a:r>
                      <a:r>
                        <a:rPr lang="en-US" sz="2000" b="0" i="0" u="none" strike="noStrike" cap="none" spc="0" baseline="0" dirty="0">
                          <a:ln>
                            <a:noFill/>
                          </a:ln>
                          <a:solidFill>
                            <a:schemeClr val="tx1"/>
                          </a:solidFill>
                          <a:effectLst/>
                          <a:uFillTx/>
                          <a:latin typeface="+mn-lt"/>
                          <a:ea typeface="+mn-ea"/>
                          <a:cs typeface="+mn-cs"/>
                          <a:sym typeface="Calibri"/>
                        </a:rPr>
                        <a:t>Number of devices allowed to Cambodian user while coming back to Cambodia </a:t>
                      </a:r>
                      <a:endParaRPr lang="en-US" sz="2000" b="0" i="0" u="none" strike="noStrike" dirty="0">
                        <a:solidFill>
                          <a:srgbClr val="000000"/>
                        </a:solidFill>
                        <a:effectLst/>
                        <a:latin typeface="+mn-lt"/>
                      </a:endParaRPr>
                    </a:p>
                  </a:txBody>
                  <a:tcPr marL="12700" marR="12700" marT="12700" marB="0" anchor="b">
                    <a:lnL>
                      <a:noFill/>
                    </a:lnL>
                    <a:lnR>
                      <a:noFill/>
                    </a:lnR>
                    <a:lnT>
                      <a:noFill/>
                    </a:lnT>
                    <a:lnB>
                      <a:noFill/>
                    </a:lnB>
                  </a:tcPr>
                </a:tc>
                <a:extLst>
                  <a:ext uri="{0D108BD9-81ED-4DB2-BD59-A6C34878D82A}">
                    <a16:rowId xmlns:a16="http://schemas.microsoft.com/office/drawing/2014/main" val="10000"/>
                  </a:ext>
                </a:extLst>
              </a:tr>
              <a:tr h="487752">
                <a:tc>
                  <a:txBody>
                    <a:bodyPr/>
                    <a:lstStyle/>
                    <a:p>
                      <a:pPr marL="0" indent="0" algn="l" fontAlgn="b">
                        <a:buFont typeface="Wingdings" charset="2"/>
                        <a:buNone/>
                      </a:pPr>
                      <a:endParaRPr lang="en-US" sz="2000" b="0" i="0" u="none" strike="noStrike" dirty="0">
                        <a:solidFill>
                          <a:srgbClr val="000000"/>
                        </a:solidFill>
                        <a:effectLst/>
                        <a:latin typeface="Calibri"/>
                      </a:endParaRPr>
                    </a:p>
                  </a:txBody>
                  <a:tcPr marL="12700" marR="12700" marT="12700" marB="0" anchor="b">
                    <a:lnL>
                      <a:noFill/>
                    </a:lnL>
                    <a:lnR>
                      <a:noFill/>
                    </a:lnR>
                    <a:lnT>
                      <a:noFill/>
                    </a:lnT>
                    <a:lnB>
                      <a:noFill/>
                    </a:lnB>
                  </a:tcPr>
                </a:tc>
                <a:extLst>
                  <a:ext uri="{0D108BD9-81ED-4DB2-BD59-A6C34878D82A}">
                    <a16:rowId xmlns:a16="http://schemas.microsoft.com/office/drawing/2014/main" val="10001"/>
                  </a:ext>
                </a:extLst>
              </a:tr>
              <a:tr h="731629">
                <a:tc>
                  <a:txBody>
                    <a:bodyPr/>
                    <a:lstStyle/>
                    <a:p>
                      <a:pPr marL="342900" indent="-342900" algn="l" fontAlgn="b">
                        <a:buFont typeface="Wingdings" charset="2"/>
                        <a:buChar char="q"/>
                      </a:pPr>
                      <a:r>
                        <a:rPr lang="en-US" sz="2000" b="0" i="0" u="none" strike="noStrike" cap="none" spc="0" baseline="0" dirty="0">
                          <a:ln>
                            <a:noFill/>
                          </a:ln>
                          <a:solidFill>
                            <a:schemeClr val="tx1"/>
                          </a:solidFill>
                          <a:effectLst/>
                          <a:uFillTx/>
                          <a:latin typeface="+mn-lt"/>
                          <a:ea typeface="+mn-ea"/>
                          <a:cs typeface="+mn-cs"/>
                          <a:sym typeface="Calibri"/>
                        </a:rPr>
                        <a:t>Number of devices allowed to Foreigner  user while coming to Cambodia in one visit</a:t>
                      </a:r>
                      <a:r>
                        <a:rPr lang="en-IN" sz="4000" dirty="0">
                          <a:effectLst/>
                        </a:rPr>
                        <a:t> </a:t>
                      </a:r>
                      <a:endParaRPr lang="en-US" sz="2000" b="0" i="0" u="none" strike="noStrike" dirty="0">
                        <a:solidFill>
                          <a:srgbClr val="000000"/>
                        </a:solidFill>
                        <a:effectLst/>
                        <a:latin typeface="Calibri"/>
                      </a:endParaRPr>
                    </a:p>
                  </a:txBody>
                  <a:tcPr marL="12700" marR="12700" marT="12700" marB="0" anchor="b">
                    <a:lnL>
                      <a:noFill/>
                    </a:lnL>
                    <a:lnR>
                      <a:noFill/>
                    </a:lnR>
                    <a:lnT>
                      <a:noFill/>
                    </a:lnT>
                    <a:lnB>
                      <a:noFill/>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67933704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Policy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33</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7" name="Picture 6"/>
          <p:cNvPicPr/>
          <p:nvPr/>
        </p:nvPicPr>
        <p:blipFill>
          <a:blip r:embed="rId2">
            <a:extLst>
              <a:ext uri="{28A0092B-C50C-407E-A947-70E740481C1C}">
                <a14:useLocalDpi xmlns:a14="http://schemas.microsoft.com/office/drawing/2010/main" val="0"/>
              </a:ext>
            </a:extLst>
          </a:blip>
          <a:stretch>
            <a:fillRect/>
          </a:stretch>
        </p:blipFill>
        <p:spPr>
          <a:xfrm>
            <a:off x="463639" y="1161944"/>
            <a:ext cx="11161094" cy="4553056"/>
          </a:xfrm>
          <a:prstGeom prst="rect">
            <a:avLst/>
          </a:prstGeom>
        </p:spPr>
      </p:pic>
    </p:spTree>
    <p:extLst>
      <p:ext uri="{BB962C8B-B14F-4D97-AF65-F5344CB8AC3E}">
        <p14:creationId xmlns:p14="http://schemas.microsoft.com/office/powerpoint/2010/main" val="177902418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Policy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34</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2577988302"/>
              </p:ext>
            </p:extLst>
          </p:nvPr>
        </p:nvGraphicFramePr>
        <p:xfrm>
          <a:off x="673099" y="1224492"/>
          <a:ext cx="10107789" cy="5286858"/>
        </p:xfrm>
        <a:graphic>
          <a:graphicData uri="http://schemas.openxmlformats.org/presentationml/2006/ole">
            <mc:AlternateContent xmlns:mc="http://schemas.openxmlformats.org/markup-compatibility/2006">
              <mc:Choice xmlns:v="urn:schemas-microsoft-com:vml" Requires="v">
                <p:oleObj spid="_x0000_s20527" name="Document" r:id="rId3" imgW="5422900" imgH="4635500" progId="Word.Document.12">
                  <p:embed/>
                </p:oleObj>
              </mc:Choice>
              <mc:Fallback>
                <p:oleObj name="Document" r:id="rId3" imgW="5422900" imgH="4635500" progId="Word.Document.12">
                  <p:embed/>
                  <p:pic>
                    <p:nvPicPr>
                      <p:cNvPr id="0" name=""/>
                      <p:cNvPicPr/>
                      <p:nvPr/>
                    </p:nvPicPr>
                    <p:blipFill>
                      <a:blip r:embed="rId4"/>
                      <a:stretch>
                        <a:fillRect/>
                      </a:stretch>
                    </p:blipFill>
                    <p:spPr>
                      <a:xfrm>
                        <a:off x="673099" y="1224492"/>
                        <a:ext cx="10107789" cy="5286858"/>
                      </a:xfrm>
                      <a:prstGeom prst="rect">
                        <a:avLst/>
                      </a:prstGeom>
                    </p:spPr>
                  </p:pic>
                </p:oleObj>
              </mc:Fallback>
            </mc:AlternateContent>
          </a:graphicData>
        </a:graphic>
      </p:graphicFrame>
    </p:spTree>
    <p:extLst>
      <p:ext uri="{BB962C8B-B14F-4D97-AF65-F5344CB8AC3E}">
        <p14:creationId xmlns:p14="http://schemas.microsoft.com/office/powerpoint/2010/main" val="165648232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Type Management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35</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a:bodyPr>
          <a:lstStyle/>
          <a:p>
            <a:r>
              <a:rPr lang="en-US" dirty="0"/>
              <a:t>Display all the user Type</a:t>
            </a:r>
          </a:p>
          <a:p>
            <a:endParaRPr lang="en-US" dirty="0">
              <a:effectLst/>
            </a:endParaRPr>
          </a:p>
          <a:p>
            <a:r>
              <a:rPr lang="en-US" dirty="0">
                <a:effectLst/>
              </a:rPr>
              <a:t>User Type denote a category of user. </a:t>
            </a:r>
          </a:p>
          <a:p>
            <a:endParaRPr lang="en-US" dirty="0">
              <a:effectLst/>
            </a:endParaRPr>
          </a:p>
          <a:p>
            <a:r>
              <a:rPr lang="en-US" dirty="0">
                <a:effectLst/>
              </a:rPr>
              <a:t>Example </a:t>
            </a:r>
          </a:p>
          <a:p>
            <a:pPr lvl="1"/>
            <a:r>
              <a:rPr lang="en-US" dirty="0">
                <a:effectLst/>
              </a:rPr>
              <a:t>Importer is a user type</a:t>
            </a:r>
          </a:p>
          <a:p>
            <a:pPr lvl="1"/>
            <a:r>
              <a:rPr lang="en-US" dirty="0">
                <a:effectLst/>
              </a:rPr>
              <a:t>Distributor is a user type </a:t>
            </a:r>
          </a:p>
          <a:p>
            <a:pPr lvl="1"/>
            <a:endParaRPr lang="en-US" dirty="0">
              <a:effectLst/>
            </a:endParaRPr>
          </a:p>
          <a:p>
            <a:r>
              <a:rPr lang="en-US" dirty="0">
                <a:effectLst/>
              </a:rPr>
              <a:t>When a importer is created, it is attached to a user type. To each user type, a set of functionality/feature  is attached.</a:t>
            </a:r>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1159674821"/>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Type – Types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36</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8" y="972771"/>
            <a:ext cx="11460529" cy="5397869"/>
          </a:xfrm>
        </p:spPr>
        <p:txBody>
          <a:bodyPr>
            <a:normAutofit fontScale="92500" lnSpcReduction="20000"/>
          </a:bodyPr>
          <a:lstStyle/>
          <a:p>
            <a:pPr marL="0" indent="0">
              <a:buNone/>
            </a:pPr>
            <a:endParaRPr lang="en-US" dirty="0"/>
          </a:p>
          <a:p>
            <a:r>
              <a:rPr lang="en-US" b="1" dirty="0"/>
              <a:t>Importer</a:t>
            </a:r>
          </a:p>
          <a:p>
            <a:r>
              <a:rPr lang="en-US" b="1" dirty="0"/>
              <a:t>Distributor</a:t>
            </a:r>
          </a:p>
          <a:p>
            <a:r>
              <a:rPr lang="en-US" b="1" dirty="0"/>
              <a:t>Retailer</a:t>
            </a:r>
          </a:p>
          <a:p>
            <a:r>
              <a:rPr lang="en-US" b="1" dirty="0"/>
              <a:t>Manufacturer</a:t>
            </a:r>
          </a:p>
          <a:p>
            <a:r>
              <a:rPr lang="en-US" b="1" dirty="0"/>
              <a:t>TRC</a:t>
            </a:r>
          </a:p>
          <a:p>
            <a:r>
              <a:rPr lang="en-US" b="1" dirty="0"/>
              <a:t>Custom</a:t>
            </a:r>
          </a:p>
          <a:p>
            <a:r>
              <a:rPr lang="en-US" b="1" dirty="0"/>
              <a:t>Operator</a:t>
            </a:r>
          </a:p>
          <a:p>
            <a:r>
              <a:rPr lang="en-US" b="1" dirty="0"/>
              <a:t>Immigration</a:t>
            </a:r>
          </a:p>
          <a:p>
            <a:r>
              <a:rPr lang="en-US" b="1" dirty="0"/>
              <a:t>End User – VIP, Foreigner, Cambodian User</a:t>
            </a:r>
          </a:p>
          <a:p>
            <a:r>
              <a:rPr lang="en-US" b="1" dirty="0"/>
              <a:t>Anonymous User</a:t>
            </a:r>
          </a:p>
          <a:p>
            <a:endParaRPr lang="en-US" dirty="0"/>
          </a:p>
          <a:p>
            <a:r>
              <a:rPr lang="en-US" b="1" dirty="0"/>
              <a:t>Customer Care</a:t>
            </a:r>
          </a:p>
          <a:p>
            <a:r>
              <a:rPr lang="en-US" b="1" dirty="0"/>
              <a:t>System Admin</a:t>
            </a:r>
          </a:p>
          <a:p>
            <a:r>
              <a:rPr lang="en-US" b="1" dirty="0"/>
              <a:t>CEIR Admin</a:t>
            </a:r>
          </a:p>
          <a:p>
            <a:r>
              <a:rPr lang="en-US" b="1" dirty="0"/>
              <a:t>Operations</a:t>
            </a:r>
          </a:p>
          <a:p>
            <a:pPr marL="0" indent="0">
              <a:buNone/>
            </a:pPr>
            <a:endParaRPr lang="en-IN" dirty="0"/>
          </a:p>
          <a:p>
            <a:pPr marL="0" indent="0">
              <a:buNone/>
            </a:pPr>
            <a:endParaRPr lang="en-IN" dirty="0"/>
          </a:p>
        </p:txBody>
      </p:sp>
      <p:sp>
        <p:nvSpPr>
          <p:cNvPr id="6" name="TextBox 5"/>
          <p:cNvSpPr txBox="1"/>
          <p:nvPr/>
        </p:nvSpPr>
        <p:spPr>
          <a:xfrm>
            <a:off x="7281333" y="1206501"/>
            <a:ext cx="4000500" cy="16619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800" dirty="0"/>
              <a:t>User Type is two types:</a:t>
            </a:r>
          </a:p>
          <a:p>
            <a:pPr marL="342900" indent="-342900">
              <a:buFont typeface="Arial"/>
              <a:buChar char="•"/>
            </a:pPr>
            <a:r>
              <a:rPr lang="en-US" sz="2800" dirty="0"/>
              <a:t>External</a:t>
            </a:r>
          </a:p>
          <a:p>
            <a:pPr marL="342900" indent="-342900">
              <a:buFont typeface="Arial"/>
              <a:buChar char="•"/>
            </a:pPr>
            <a:r>
              <a:rPr lang="en-US" sz="2800" dirty="0"/>
              <a:t>Internal </a:t>
            </a:r>
          </a:p>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9" name="TextBox 8"/>
          <p:cNvSpPr txBox="1"/>
          <p:nvPr/>
        </p:nvSpPr>
        <p:spPr>
          <a:xfrm>
            <a:off x="7281333" y="2868492"/>
            <a:ext cx="4000500" cy="33855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indent="-457200">
              <a:buFont typeface="Arial"/>
              <a:buChar char="•"/>
            </a:pPr>
            <a:r>
              <a:rPr lang="en-US" sz="2800" dirty="0"/>
              <a:t>External User Type is created by user using self registration option</a:t>
            </a:r>
          </a:p>
          <a:p>
            <a:pPr marL="457200" indent="-457200">
              <a:buFont typeface="Arial"/>
              <a:buChar char="•"/>
            </a:pPr>
            <a:endParaRPr lang="en-US" sz="2800" dirty="0"/>
          </a:p>
          <a:p>
            <a:pPr marL="457200" indent="-457200">
              <a:buFont typeface="Arial"/>
              <a:buChar char="•"/>
            </a:pPr>
            <a:r>
              <a:rPr lang="en-US" sz="2800" dirty="0"/>
              <a:t>Internal user Type is created by CEIR Admin user</a:t>
            </a:r>
          </a:p>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7" name="Oval Callout 6"/>
          <p:cNvSpPr/>
          <p:nvPr/>
        </p:nvSpPr>
        <p:spPr>
          <a:xfrm>
            <a:off x="4085167" y="1472682"/>
            <a:ext cx="2053166" cy="822302"/>
          </a:xfrm>
          <a:prstGeom prst="wedgeEllipseCallout">
            <a:avLst>
              <a:gd name="adj1" fmla="val -95367"/>
              <a:gd name="adj2" fmla="val 74089"/>
            </a:avLst>
          </a:prstGeom>
          <a:solidFill>
            <a:srgbClr val="CCFFCC"/>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000000"/>
                </a:solidFill>
                <a:effectLst/>
                <a:uFillTx/>
                <a:latin typeface="+mn-lt"/>
                <a:ea typeface="+mn-ea"/>
                <a:cs typeface="+mn-cs"/>
                <a:sym typeface="Calibri"/>
              </a:rPr>
              <a:t>External</a:t>
            </a:r>
            <a:r>
              <a:rPr kumimoji="0" lang="en-US" sz="3200" b="0" i="0" u="none" strike="noStrike" cap="none" spc="0" normalizeH="0" dirty="0">
                <a:ln>
                  <a:noFill/>
                </a:ln>
                <a:solidFill>
                  <a:srgbClr val="000000"/>
                </a:solidFill>
                <a:effectLst/>
                <a:uFillTx/>
                <a:latin typeface="+mn-lt"/>
                <a:ea typeface="+mn-ea"/>
                <a:cs typeface="+mn-cs"/>
                <a:sym typeface="Calibri"/>
              </a:rPr>
              <a:t> </a:t>
            </a:r>
            <a:endParaRPr kumimoji="0" lang="en-US" sz="3200" b="0" i="0" u="none" strike="noStrike" cap="none" spc="0" normalizeH="0" baseline="0" dirty="0">
              <a:ln>
                <a:noFill/>
              </a:ln>
              <a:solidFill>
                <a:srgbClr val="000000"/>
              </a:solidFill>
              <a:effectLst/>
              <a:uFillTx/>
              <a:latin typeface="+mn-lt"/>
              <a:ea typeface="+mn-ea"/>
              <a:cs typeface="+mn-cs"/>
              <a:sym typeface="Calibri"/>
            </a:endParaRPr>
          </a:p>
        </p:txBody>
      </p:sp>
      <p:sp>
        <p:nvSpPr>
          <p:cNvPr id="10" name="Oval Callout 9"/>
          <p:cNvSpPr/>
          <p:nvPr/>
        </p:nvSpPr>
        <p:spPr>
          <a:xfrm>
            <a:off x="4085167" y="4800082"/>
            <a:ext cx="2053166" cy="822302"/>
          </a:xfrm>
          <a:prstGeom prst="wedgeEllipseCallout">
            <a:avLst>
              <a:gd name="adj1" fmla="val -95367"/>
              <a:gd name="adj2" fmla="val 74089"/>
            </a:avLst>
          </a:prstGeom>
          <a:solidFill>
            <a:srgbClr val="ED7D31"/>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000000"/>
                </a:solidFill>
                <a:effectLst/>
                <a:uFillTx/>
                <a:latin typeface="+mn-lt"/>
                <a:ea typeface="+mn-ea"/>
                <a:cs typeface="+mn-cs"/>
                <a:sym typeface="Calibri"/>
              </a:rPr>
              <a:t>Internal</a:t>
            </a:r>
          </a:p>
        </p:txBody>
      </p:sp>
    </p:spTree>
    <p:extLst>
      <p:ext uri="{BB962C8B-B14F-4D97-AF65-F5344CB8AC3E}">
        <p14:creationId xmlns:p14="http://schemas.microsoft.com/office/powerpoint/2010/main" val="4096830942"/>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Type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37</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3" name="Picture 2" descr="Screen Shot 2020-04-16 at 06.37.0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672" y="1358959"/>
            <a:ext cx="11282204" cy="5087840"/>
          </a:xfrm>
          <a:prstGeom prst="rect">
            <a:avLst/>
          </a:prstGeom>
        </p:spPr>
      </p:pic>
      <p:sp>
        <p:nvSpPr>
          <p:cNvPr id="7" name="Oval Callout 6"/>
          <p:cNvSpPr/>
          <p:nvPr/>
        </p:nvSpPr>
        <p:spPr>
          <a:xfrm>
            <a:off x="9562430" y="869998"/>
            <a:ext cx="2019446" cy="1298374"/>
          </a:xfrm>
          <a:prstGeom prst="wedgeEllipseCallout">
            <a:avLst>
              <a:gd name="adj1" fmla="val -153822"/>
              <a:gd name="adj2" fmla="val 94043"/>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Only External</a:t>
            </a:r>
            <a:r>
              <a:rPr kumimoji="0" lang="en-US" sz="1800" b="0" i="0" u="none" strike="noStrike" cap="none" spc="0" normalizeH="0" dirty="0">
                <a:ln>
                  <a:noFill/>
                </a:ln>
                <a:solidFill>
                  <a:srgbClr val="000000"/>
                </a:solidFill>
                <a:effectLst/>
                <a:uFillTx/>
                <a:latin typeface="+mn-lt"/>
                <a:ea typeface="+mn-ea"/>
                <a:cs typeface="+mn-cs"/>
                <a:sym typeface="Calibri"/>
              </a:rPr>
              <a:t> User Type is displayed </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109272732"/>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Type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38</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1911923864"/>
              </p:ext>
            </p:extLst>
          </p:nvPr>
        </p:nvGraphicFramePr>
        <p:xfrm>
          <a:off x="111125" y="1332706"/>
          <a:ext cx="10372725" cy="2566988"/>
        </p:xfrm>
        <a:graphic>
          <a:graphicData uri="http://schemas.openxmlformats.org/presentationml/2006/ole">
            <mc:AlternateContent xmlns:mc="http://schemas.openxmlformats.org/markup-compatibility/2006">
              <mc:Choice xmlns:v="urn:schemas-microsoft-com:vml" Requires="v">
                <p:oleObj spid="_x0000_s22541" name="Document" r:id="rId3" imgW="5422900" imgH="2108200" progId="Word.Document.12">
                  <p:embed/>
                </p:oleObj>
              </mc:Choice>
              <mc:Fallback>
                <p:oleObj name="Document" r:id="rId3" imgW="5422900" imgH="2108200" progId="Word.Document.12">
                  <p:embed/>
                  <p:pic>
                    <p:nvPicPr>
                      <p:cNvPr id="0" name=""/>
                      <p:cNvPicPr/>
                      <p:nvPr/>
                    </p:nvPicPr>
                    <p:blipFill>
                      <a:blip r:embed="rId4"/>
                      <a:stretch>
                        <a:fillRect/>
                      </a:stretch>
                    </p:blipFill>
                    <p:spPr>
                      <a:xfrm>
                        <a:off x="111125" y="1332706"/>
                        <a:ext cx="10372725" cy="2566988"/>
                      </a:xfrm>
                      <a:prstGeom prst="rect">
                        <a:avLst/>
                      </a:prstGeom>
                    </p:spPr>
                  </p:pic>
                </p:oleObj>
              </mc:Fallback>
            </mc:AlternateContent>
          </a:graphicData>
        </a:graphic>
      </p:graphicFrame>
      <p:sp>
        <p:nvSpPr>
          <p:cNvPr id="3" name="TextBox 2"/>
          <p:cNvSpPr txBox="1"/>
          <p:nvPr/>
        </p:nvSpPr>
        <p:spPr>
          <a:xfrm>
            <a:off x="713504" y="4209332"/>
            <a:ext cx="10688290" cy="2031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a:t>If Status is enabled, then only this user type will work in the system. </a:t>
            </a:r>
          </a:p>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n-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Tx/>
              <a:buNone/>
              <a:tabLst/>
            </a:pPr>
            <a:r>
              <a:rPr lang="en-US" dirty="0"/>
              <a:t>If status is disabled, this user type will stop working in the system. For example if  the user type as distributor is disabled, then no more new registration will happen, existing distributor will not be able to login</a:t>
            </a:r>
          </a:p>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n-lt"/>
              <a:ea typeface="+mn-ea"/>
              <a:cs typeface="+mn-cs"/>
              <a:sym typeface="Calibri"/>
            </a:endParaRPr>
          </a:p>
          <a:p>
            <a:pPr marL="0" marR="0" indent="0" algn="l" defTabSz="914400" rtl="0" fontAlgn="auto" latinLnBrk="0" hangingPunct="0">
              <a:lnSpc>
                <a:spcPct val="100000"/>
              </a:lnSpc>
              <a:spcBef>
                <a:spcPts val="0"/>
              </a:spcBef>
              <a:spcAft>
                <a:spcPts val="0"/>
              </a:spcAft>
              <a:buClrTx/>
              <a:buSzTx/>
              <a:buFontTx/>
              <a:buNone/>
              <a:tabLst/>
            </a:pPr>
            <a:r>
              <a:rPr lang="en-US" dirty="0"/>
              <a:t>If custom user type is disabled, and new consignment comes, then it will be auto approved from the custom role as the user is disabled and the functionality should work and consignment should be approved.</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883978207"/>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Type Feature Mapping –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39</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a:bodyPr>
          <a:lstStyle/>
          <a:p>
            <a:r>
              <a:rPr lang="en-US" dirty="0"/>
              <a:t>Display all the feature assigned to the given user type. </a:t>
            </a:r>
            <a:r>
              <a:rPr lang="en-US" dirty="0">
                <a:effectLst/>
              </a:rPr>
              <a:t>Feature represent functionality assigned to the user type</a:t>
            </a:r>
          </a:p>
          <a:p>
            <a:endParaRPr lang="en-US" dirty="0">
              <a:effectLst/>
            </a:endParaRPr>
          </a:p>
          <a:p>
            <a:r>
              <a:rPr lang="en-US" dirty="0">
                <a:effectLst/>
              </a:rPr>
              <a:t>All assigned feature are shown on the left panel of the GUI when the user logs into the portal</a:t>
            </a:r>
          </a:p>
          <a:p>
            <a:endParaRPr lang="en-US" dirty="0">
              <a:effectLst/>
            </a:endParaRPr>
          </a:p>
          <a:p>
            <a:r>
              <a:rPr lang="en-US" dirty="0">
                <a:effectLst/>
              </a:rPr>
              <a:t>Feature can be assigned based on the period. </a:t>
            </a:r>
          </a:p>
          <a:p>
            <a:endParaRPr lang="en-US" dirty="0">
              <a:effectLst/>
            </a:endParaRPr>
          </a:p>
          <a:p>
            <a:r>
              <a:rPr lang="en-US" dirty="0">
                <a:effectLst/>
              </a:rPr>
              <a:t>Period is one of the 4 options</a:t>
            </a:r>
          </a:p>
          <a:p>
            <a:endParaRPr lang="en-US" dirty="0">
              <a:effectLst/>
            </a:endParaRPr>
          </a:p>
        </p:txBody>
      </p:sp>
      <p:graphicFrame>
        <p:nvGraphicFramePr>
          <p:cNvPr id="3" name="Table 2"/>
          <p:cNvGraphicFramePr>
            <a:graphicFrameLocks noGrp="1"/>
          </p:cNvGraphicFramePr>
          <p:nvPr>
            <p:extLst>
              <p:ext uri="{D42A27DB-BD31-4B8C-83A1-F6EECF244321}">
                <p14:modId xmlns:p14="http://schemas.microsoft.com/office/powerpoint/2010/main" val="7671869"/>
              </p:ext>
            </p:extLst>
          </p:nvPr>
        </p:nvGraphicFramePr>
        <p:xfrm>
          <a:off x="4876136" y="4105567"/>
          <a:ext cx="6907925" cy="2474434"/>
        </p:xfrm>
        <a:graphic>
          <a:graphicData uri="http://schemas.openxmlformats.org/drawingml/2006/table">
            <a:tbl>
              <a:tblPr firstRow="1" bandRow="1">
                <a:tableStyleId>{F2DE63D5-997A-4646-A377-4702673A728D}</a:tableStyleId>
              </a:tblPr>
              <a:tblGrid>
                <a:gridCol w="1606575">
                  <a:extLst>
                    <a:ext uri="{9D8B030D-6E8A-4147-A177-3AD203B41FA5}">
                      <a16:colId xmlns:a16="http://schemas.microsoft.com/office/drawing/2014/main" val="20000"/>
                    </a:ext>
                  </a:extLst>
                </a:gridCol>
                <a:gridCol w="5301350">
                  <a:extLst>
                    <a:ext uri="{9D8B030D-6E8A-4147-A177-3AD203B41FA5}">
                      <a16:colId xmlns:a16="http://schemas.microsoft.com/office/drawing/2014/main" val="20001"/>
                    </a:ext>
                  </a:extLst>
                </a:gridCol>
              </a:tblGrid>
              <a:tr h="399632">
                <a:tc>
                  <a:txBody>
                    <a:bodyPr/>
                    <a:lstStyle/>
                    <a:p>
                      <a:r>
                        <a:rPr lang="en-US" sz="1400" dirty="0"/>
                        <a:t>Period</a:t>
                      </a:r>
                    </a:p>
                  </a:txBody>
                  <a:tcPr/>
                </a:tc>
                <a:tc>
                  <a:txBody>
                    <a:bodyPr/>
                    <a:lstStyle/>
                    <a:p>
                      <a:r>
                        <a:rPr lang="en-US" sz="1400" dirty="0"/>
                        <a:t>Remarks</a:t>
                      </a:r>
                    </a:p>
                  </a:txBody>
                  <a:tcPr/>
                </a:tc>
                <a:extLst>
                  <a:ext uri="{0D108BD9-81ED-4DB2-BD59-A6C34878D82A}">
                    <a16:rowId xmlns:a16="http://schemas.microsoft.com/office/drawing/2014/main" val="10000"/>
                  </a:ext>
                </a:extLst>
              </a:tr>
              <a:tr h="399632">
                <a:tc>
                  <a:txBody>
                    <a:bodyPr/>
                    <a:lstStyle/>
                    <a:p>
                      <a:r>
                        <a:rPr lang="en-US" sz="1400" dirty="0"/>
                        <a:t>Grace </a:t>
                      </a:r>
                    </a:p>
                  </a:txBody>
                  <a:tcPr/>
                </a:tc>
                <a:tc>
                  <a:txBody>
                    <a:bodyPr/>
                    <a:lstStyle/>
                    <a:p>
                      <a:r>
                        <a:rPr lang="en-US" sz="1400" dirty="0"/>
                        <a:t>This feature</a:t>
                      </a:r>
                      <a:r>
                        <a:rPr lang="en-US" sz="1400" baseline="0" dirty="0"/>
                        <a:t> will only be displayed to user type in grace period</a:t>
                      </a:r>
                      <a:endParaRPr lang="en-US" sz="1400" dirty="0"/>
                    </a:p>
                  </a:txBody>
                  <a:tcPr/>
                </a:tc>
                <a:extLst>
                  <a:ext uri="{0D108BD9-81ED-4DB2-BD59-A6C34878D82A}">
                    <a16:rowId xmlns:a16="http://schemas.microsoft.com/office/drawing/2014/main" val="10001"/>
                  </a:ext>
                </a:extLst>
              </a:tr>
              <a:tr h="558390">
                <a:tc>
                  <a:txBody>
                    <a:bodyPr/>
                    <a:lstStyle/>
                    <a:p>
                      <a:r>
                        <a:rPr lang="en-US" sz="1400" dirty="0"/>
                        <a:t>Post Grace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This feature</a:t>
                      </a:r>
                      <a:r>
                        <a:rPr lang="en-US" sz="1400" baseline="0" dirty="0"/>
                        <a:t> will only be displayed to user type in  post grace period</a:t>
                      </a:r>
                      <a:endParaRPr lang="en-US" sz="1400" dirty="0"/>
                    </a:p>
                    <a:p>
                      <a:endParaRPr lang="en-US" sz="1400" dirty="0"/>
                    </a:p>
                  </a:txBody>
                  <a:tcPr/>
                </a:tc>
                <a:extLst>
                  <a:ext uri="{0D108BD9-81ED-4DB2-BD59-A6C34878D82A}">
                    <a16:rowId xmlns:a16="http://schemas.microsoft.com/office/drawing/2014/main" val="10002"/>
                  </a:ext>
                </a:extLst>
              </a:tr>
              <a:tr h="558390">
                <a:tc>
                  <a:txBody>
                    <a:bodyPr/>
                    <a:lstStyle/>
                    <a:p>
                      <a:r>
                        <a:rPr lang="en-US" sz="1400" dirty="0"/>
                        <a:t>Both</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This feature</a:t>
                      </a:r>
                      <a:r>
                        <a:rPr lang="en-US" sz="1400" baseline="0" dirty="0"/>
                        <a:t> will only ALWAYS be displayed to user type</a:t>
                      </a:r>
                      <a:endParaRPr lang="en-US" sz="1400" dirty="0"/>
                    </a:p>
                    <a:p>
                      <a:endParaRPr lang="en-US" sz="1400" dirty="0"/>
                    </a:p>
                  </a:txBody>
                  <a:tcPr/>
                </a:tc>
                <a:extLst>
                  <a:ext uri="{0D108BD9-81ED-4DB2-BD59-A6C34878D82A}">
                    <a16:rowId xmlns:a16="http://schemas.microsoft.com/office/drawing/2014/main" val="10003"/>
                  </a:ext>
                </a:extLst>
              </a:tr>
              <a:tr h="558390">
                <a:tc>
                  <a:txBody>
                    <a:bodyPr/>
                    <a:lstStyle/>
                    <a:p>
                      <a:r>
                        <a:rPr lang="en-US" sz="1400" dirty="0"/>
                        <a:t>None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This feature</a:t>
                      </a:r>
                      <a:r>
                        <a:rPr lang="en-US" sz="1400" baseline="0" dirty="0"/>
                        <a:t> will only NOT be displayed to user type</a:t>
                      </a:r>
                      <a:endParaRPr lang="en-US" sz="1400"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38783614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Feature Impact / Use Cases</a:t>
            </a:r>
          </a:p>
        </p:txBody>
      </p:sp>
      <p:sp>
        <p:nvSpPr>
          <p:cNvPr id="3"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lstStyle/>
          <a:p>
            <a:pPr marL="0" indent="0">
              <a:buNone/>
            </a:pPr>
            <a:r>
              <a:rPr lang="en-IN" dirty="0"/>
              <a:t>Importance of this feature for the CEIR System</a:t>
            </a:r>
          </a:p>
          <a:p>
            <a:pPr marL="0" indent="0">
              <a:buNone/>
            </a:pPr>
            <a:endParaRPr lang="en-IN" dirty="0"/>
          </a:p>
          <a:p>
            <a:pPr>
              <a:buFont typeface="Wingdings" panose="05000000000000000000" pitchFamily="2" charset="2"/>
              <a:buChar char="v"/>
            </a:pPr>
            <a:r>
              <a:rPr lang="en-IN" dirty="0"/>
              <a:t> This feature is one of the key feature in the system.</a:t>
            </a:r>
          </a:p>
          <a:p>
            <a:pPr>
              <a:buFont typeface="Wingdings" panose="05000000000000000000" pitchFamily="2" charset="2"/>
              <a:buChar char="v"/>
            </a:pPr>
            <a:endParaRPr lang="en-IN" dirty="0"/>
          </a:p>
          <a:p>
            <a:pPr>
              <a:buFont typeface="Wingdings" panose="05000000000000000000" pitchFamily="2" charset="2"/>
              <a:buChar char="v"/>
            </a:pPr>
            <a:r>
              <a:rPr lang="en-IN" dirty="0"/>
              <a:t>This allow system admin to configure the system.</a:t>
            </a:r>
          </a:p>
          <a:p>
            <a:pPr marL="0" indent="0">
              <a:buNone/>
            </a:pPr>
            <a:endParaRPr lang="en-IN" dirty="0"/>
          </a:p>
          <a:p>
            <a:pPr marL="0" indent="0">
              <a:buNone/>
            </a:pPr>
            <a:endParaRPr lang="en-IN" dirty="0"/>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Tree>
    <p:extLst>
      <p:ext uri="{BB962C8B-B14F-4D97-AF65-F5344CB8AC3E}">
        <p14:creationId xmlns:p14="http://schemas.microsoft.com/office/powerpoint/2010/main" val="3405098827"/>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Feature Mapping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40</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6" name="Picture 5" descr="Screen Shot 2020-04-16 at 07.23.5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326" y="2080480"/>
            <a:ext cx="11761842" cy="4525108"/>
          </a:xfrm>
          <a:prstGeom prst="rect">
            <a:avLst/>
          </a:prstGeom>
        </p:spPr>
      </p:pic>
      <p:sp>
        <p:nvSpPr>
          <p:cNvPr id="7" name="Oval Callout 6"/>
          <p:cNvSpPr/>
          <p:nvPr/>
        </p:nvSpPr>
        <p:spPr>
          <a:xfrm>
            <a:off x="9045585" y="213333"/>
            <a:ext cx="2019446" cy="1298374"/>
          </a:xfrm>
          <a:prstGeom prst="wedgeEllipseCallout">
            <a:avLst>
              <a:gd name="adj1" fmla="val -143585"/>
              <a:gd name="adj2" fmla="val 131579"/>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Only Importer</a:t>
            </a:r>
            <a:r>
              <a:rPr kumimoji="0" lang="en-US" sz="1800" b="0" i="0" u="none" strike="noStrike" cap="none" spc="0" normalizeH="0" dirty="0">
                <a:ln>
                  <a:noFill/>
                </a:ln>
                <a:solidFill>
                  <a:srgbClr val="000000"/>
                </a:solidFill>
                <a:effectLst/>
                <a:uFillTx/>
                <a:latin typeface="+mn-lt"/>
                <a:ea typeface="+mn-ea"/>
                <a:cs typeface="+mn-cs"/>
                <a:sym typeface="Calibri"/>
              </a:rPr>
              <a:t> user type is selected</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3345880084"/>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User Feature Mapping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41</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930414208"/>
              </p:ext>
            </p:extLst>
          </p:nvPr>
        </p:nvGraphicFramePr>
        <p:xfrm>
          <a:off x="111125" y="1450003"/>
          <a:ext cx="10372725" cy="3249612"/>
        </p:xfrm>
        <a:graphic>
          <a:graphicData uri="http://schemas.openxmlformats.org/presentationml/2006/ole">
            <mc:AlternateContent xmlns:mc="http://schemas.openxmlformats.org/markup-compatibility/2006">
              <mc:Choice xmlns:v="urn:schemas-microsoft-com:vml" Requires="v">
                <p:oleObj spid="_x0000_s24586" name="Document" r:id="rId3" imgW="5422900" imgH="2667000" progId="Word.Document.12">
                  <p:embed/>
                </p:oleObj>
              </mc:Choice>
              <mc:Fallback>
                <p:oleObj name="Document" r:id="rId3" imgW="5422900" imgH="2667000" progId="Word.Document.12">
                  <p:embed/>
                  <p:pic>
                    <p:nvPicPr>
                      <p:cNvPr id="0" name=""/>
                      <p:cNvPicPr/>
                      <p:nvPr/>
                    </p:nvPicPr>
                    <p:blipFill>
                      <a:blip r:embed="rId4"/>
                      <a:stretch>
                        <a:fillRect/>
                      </a:stretch>
                    </p:blipFill>
                    <p:spPr>
                      <a:xfrm>
                        <a:off x="111125" y="1450003"/>
                        <a:ext cx="10372725" cy="3249612"/>
                      </a:xfrm>
                      <a:prstGeom prst="rect">
                        <a:avLst/>
                      </a:prstGeom>
                    </p:spPr>
                  </p:pic>
                </p:oleObj>
              </mc:Fallback>
            </mc:AlternateContent>
          </a:graphicData>
        </a:graphic>
      </p:graphicFrame>
      <p:sp>
        <p:nvSpPr>
          <p:cNvPr id="3" name="TextBox 2"/>
          <p:cNvSpPr txBox="1"/>
          <p:nvPr/>
        </p:nvSpPr>
        <p:spPr>
          <a:xfrm>
            <a:off x="713504" y="4947743"/>
            <a:ext cx="1068829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a:t>Period can be modified for the a given user type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754532335"/>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List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42</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1084894" cy="5277748"/>
          </a:xfrm>
        </p:spPr>
        <p:txBody>
          <a:bodyPr>
            <a:normAutofit fontScale="92500" lnSpcReduction="10000"/>
          </a:bodyPr>
          <a:lstStyle/>
          <a:p>
            <a:r>
              <a:rPr lang="en-US" dirty="0"/>
              <a:t>Display all the rule defined in the system</a:t>
            </a:r>
            <a:endParaRPr lang="en-US" dirty="0">
              <a:effectLst/>
            </a:endParaRPr>
          </a:p>
          <a:p>
            <a:endParaRPr lang="en-US" dirty="0">
              <a:effectLst/>
            </a:endParaRPr>
          </a:p>
          <a:p>
            <a:r>
              <a:rPr lang="en-US" dirty="0">
                <a:effectLst/>
              </a:rPr>
              <a:t>Rule will be applied when the user request like upload stock, register consignment, stolen request is processed by the system processes</a:t>
            </a:r>
          </a:p>
          <a:p>
            <a:endParaRPr lang="en-US" dirty="0">
              <a:effectLst/>
            </a:endParaRPr>
          </a:p>
          <a:p>
            <a:r>
              <a:rPr lang="en-US" dirty="0">
                <a:effectLst/>
              </a:rPr>
              <a:t>Rule can be assigned based on the states. </a:t>
            </a:r>
          </a:p>
          <a:p>
            <a:endParaRPr lang="en-US" dirty="0">
              <a:effectLst/>
            </a:endParaRPr>
          </a:p>
          <a:p>
            <a:r>
              <a:rPr lang="en-US" dirty="0">
                <a:effectLst/>
              </a:rPr>
              <a:t>State is one of the 3 options</a:t>
            </a:r>
          </a:p>
          <a:p>
            <a:endParaRPr lang="en-US" dirty="0">
              <a:effectLst/>
            </a:endParaRPr>
          </a:p>
          <a:p>
            <a:pPr lvl="1"/>
            <a:r>
              <a:rPr lang="en-US" dirty="0">
                <a:effectLst/>
              </a:rPr>
              <a:t>So for CDR processing, </a:t>
            </a:r>
          </a:p>
          <a:p>
            <a:pPr marL="457200" lvl="1" indent="0">
              <a:buNone/>
            </a:pPr>
            <a:r>
              <a:rPr lang="en-US" dirty="0">
                <a:effectLst/>
              </a:rPr>
              <a:t>     only rule as defined as FULL</a:t>
            </a:r>
          </a:p>
          <a:p>
            <a:pPr marL="457200" lvl="1" indent="0">
              <a:buNone/>
            </a:pPr>
            <a:r>
              <a:rPr lang="en-US" dirty="0">
                <a:effectLst/>
              </a:rPr>
              <a:t>      will be executed</a:t>
            </a:r>
          </a:p>
          <a:p>
            <a:pPr lvl="1"/>
            <a:r>
              <a:rPr lang="en-US" dirty="0">
                <a:effectLst/>
              </a:rPr>
              <a:t>So for other request , </a:t>
            </a:r>
          </a:p>
          <a:p>
            <a:pPr marL="457200" lvl="1" indent="0">
              <a:buNone/>
            </a:pPr>
            <a:r>
              <a:rPr lang="en-US" dirty="0">
                <a:effectLst/>
              </a:rPr>
              <a:t>     only rule as defined as FULL</a:t>
            </a:r>
          </a:p>
          <a:p>
            <a:pPr marL="457200" lvl="1" indent="0">
              <a:buNone/>
            </a:pPr>
            <a:r>
              <a:rPr lang="en-US" dirty="0">
                <a:effectLst/>
              </a:rPr>
              <a:t>     and PARTIAL will be executed</a:t>
            </a:r>
          </a:p>
          <a:p>
            <a:pPr marL="457200" lvl="1" indent="0">
              <a:buNone/>
            </a:pPr>
            <a:endParaRPr lang="en-US" dirty="0">
              <a:effectLst/>
            </a:endParaRPr>
          </a:p>
          <a:p>
            <a:pPr marL="457200" lvl="1" indent="0">
              <a:buNone/>
            </a:pPr>
            <a:endParaRPr lang="en-US" dirty="0">
              <a:effectLst/>
            </a:endParaRPr>
          </a:p>
        </p:txBody>
      </p:sp>
      <p:graphicFrame>
        <p:nvGraphicFramePr>
          <p:cNvPr id="3" name="Table 2"/>
          <p:cNvGraphicFramePr>
            <a:graphicFrameLocks noGrp="1"/>
          </p:cNvGraphicFramePr>
          <p:nvPr>
            <p:extLst>
              <p:ext uri="{D42A27DB-BD31-4B8C-83A1-F6EECF244321}">
                <p14:modId xmlns:p14="http://schemas.microsoft.com/office/powerpoint/2010/main" val="1698386954"/>
              </p:ext>
            </p:extLst>
          </p:nvPr>
        </p:nvGraphicFramePr>
        <p:xfrm>
          <a:off x="4876136" y="4105567"/>
          <a:ext cx="6907925" cy="2089173"/>
        </p:xfrm>
        <a:graphic>
          <a:graphicData uri="http://schemas.openxmlformats.org/drawingml/2006/table">
            <a:tbl>
              <a:tblPr firstRow="1" bandRow="1">
                <a:tableStyleId>{F2DE63D5-997A-4646-A377-4702673A728D}</a:tableStyleId>
              </a:tblPr>
              <a:tblGrid>
                <a:gridCol w="1606575">
                  <a:extLst>
                    <a:ext uri="{9D8B030D-6E8A-4147-A177-3AD203B41FA5}">
                      <a16:colId xmlns:a16="http://schemas.microsoft.com/office/drawing/2014/main" val="20000"/>
                    </a:ext>
                  </a:extLst>
                </a:gridCol>
                <a:gridCol w="5301350">
                  <a:extLst>
                    <a:ext uri="{9D8B030D-6E8A-4147-A177-3AD203B41FA5}">
                      <a16:colId xmlns:a16="http://schemas.microsoft.com/office/drawing/2014/main" val="20001"/>
                    </a:ext>
                  </a:extLst>
                </a:gridCol>
              </a:tblGrid>
              <a:tr h="399632">
                <a:tc>
                  <a:txBody>
                    <a:bodyPr/>
                    <a:lstStyle/>
                    <a:p>
                      <a:r>
                        <a:rPr lang="en-US" sz="1400" dirty="0"/>
                        <a:t>State</a:t>
                      </a:r>
                    </a:p>
                  </a:txBody>
                  <a:tcPr/>
                </a:tc>
                <a:tc>
                  <a:txBody>
                    <a:bodyPr/>
                    <a:lstStyle/>
                    <a:p>
                      <a:r>
                        <a:rPr lang="en-US" sz="1400" dirty="0"/>
                        <a:t>Remarks</a:t>
                      </a:r>
                    </a:p>
                  </a:txBody>
                  <a:tcPr/>
                </a:tc>
                <a:extLst>
                  <a:ext uri="{0D108BD9-81ED-4DB2-BD59-A6C34878D82A}">
                    <a16:rowId xmlns:a16="http://schemas.microsoft.com/office/drawing/2014/main" val="10000"/>
                  </a:ext>
                </a:extLst>
              </a:tr>
              <a:tr h="399632">
                <a:tc>
                  <a:txBody>
                    <a:bodyPr/>
                    <a:lstStyle/>
                    <a:p>
                      <a:r>
                        <a:rPr lang="en-US" sz="1400" dirty="0"/>
                        <a:t>Disabled</a:t>
                      </a:r>
                    </a:p>
                  </a:txBody>
                  <a:tcPr/>
                </a:tc>
                <a:tc>
                  <a:txBody>
                    <a:bodyPr/>
                    <a:lstStyle/>
                    <a:p>
                      <a:r>
                        <a:rPr lang="en-US" sz="1400" dirty="0"/>
                        <a:t>This rule is disabled</a:t>
                      </a:r>
                      <a:r>
                        <a:rPr lang="en-US" sz="1400" baseline="0" dirty="0"/>
                        <a:t> and not be applied</a:t>
                      </a:r>
                      <a:endParaRPr lang="en-US" sz="1400" dirty="0"/>
                    </a:p>
                  </a:txBody>
                  <a:tcPr/>
                </a:tc>
                <a:extLst>
                  <a:ext uri="{0D108BD9-81ED-4DB2-BD59-A6C34878D82A}">
                    <a16:rowId xmlns:a16="http://schemas.microsoft.com/office/drawing/2014/main" val="10001"/>
                  </a:ext>
                </a:extLst>
              </a:tr>
              <a:tr h="558390">
                <a:tc>
                  <a:txBody>
                    <a:bodyPr/>
                    <a:lstStyle/>
                    <a:p>
                      <a:r>
                        <a:rPr lang="en-US" sz="1400" dirty="0"/>
                        <a:t>Partial</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This</a:t>
                      </a:r>
                      <a:r>
                        <a:rPr lang="en-US" sz="1400" baseline="0" dirty="0"/>
                        <a:t> rule will only be applied in few functionality. This is applied in all functionality minus CDR processing</a:t>
                      </a:r>
                      <a:endParaRPr lang="en-US" sz="1400" dirty="0"/>
                    </a:p>
                    <a:p>
                      <a:endParaRPr lang="en-US" sz="1400" dirty="0"/>
                    </a:p>
                  </a:txBody>
                  <a:tcPr/>
                </a:tc>
                <a:extLst>
                  <a:ext uri="{0D108BD9-81ED-4DB2-BD59-A6C34878D82A}">
                    <a16:rowId xmlns:a16="http://schemas.microsoft.com/office/drawing/2014/main" val="10002"/>
                  </a:ext>
                </a:extLst>
              </a:tr>
              <a:tr h="558390">
                <a:tc>
                  <a:txBody>
                    <a:bodyPr/>
                    <a:lstStyle/>
                    <a:p>
                      <a:r>
                        <a:rPr lang="en-US" sz="1400" dirty="0"/>
                        <a:t>Full</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This rule is applied</a:t>
                      </a:r>
                      <a:r>
                        <a:rPr lang="en-US" sz="1400" baseline="0" dirty="0"/>
                        <a:t> for all functionality.</a:t>
                      </a:r>
                      <a:endParaRPr lang="en-US" sz="1400" dirty="0"/>
                    </a:p>
                    <a:p>
                      <a:endParaRPr lang="en-US" sz="14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01542389"/>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List Management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43</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pic>
        <p:nvPicPr>
          <p:cNvPr id="3" name="Picture 2" descr="Screen Shot 2020-04-16 at 07.34.4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640" y="1319107"/>
            <a:ext cx="10601392" cy="5316646"/>
          </a:xfrm>
          <a:prstGeom prst="rect">
            <a:avLst/>
          </a:prstGeom>
        </p:spPr>
      </p:pic>
      <p:sp>
        <p:nvSpPr>
          <p:cNvPr id="7" name="Oval Callout 6"/>
          <p:cNvSpPr/>
          <p:nvPr/>
        </p:nvSpPr>
        <p:spPr>
          <a:xfrm>
            <a:off x="9689053" y="1444438"/>
            <a:ext cx="2019446" cy="908861"/>
          </a:xfrm>
          <a:prstGeom prst="wedgeEllipseCallout">
            <a:avLst>
              <a:gd name="adj1" fmla="val -61411"/>
              <a:gd name="adj2" fmla="val 52023"/>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Display th</a:t>
            </a:r>
            <a:r>
              <a:rPr lang="en-US" dirty="0"/>
              <a:t>e rule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669862214"/>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List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44</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279273849"/>
              </p:ext>
            </p:extLst>
          </p:nvPr>
        </p:nvGraphicFramePr>
        <p:xfrm>
          <a:off x="124972" y="1335089"/>
          <a:ext cx="10372725" cy="2970212"/>
        </p:xfrm>
        <a:graphic>
          <a:graphicData uri="http://schemas.openxmlformats.org/presentationml/2006/ole">
            <mc:AlternateContent xmlns:mc="http://schemas.openxmlformats.org/markup-compatibility/2006">
              <mc:Choice xmlns:v="urn:schemas-microsoft-com:vml" Requires="v">
                <p:oleObj spid="_x0000_s25610" name="Document" r:id="rId3" imgW="5422900" imgH="2438400" progId="Word.Document.12">
                  <p:embed/>
                </p:oleObj>
              </mc:Choice>
              <mc:Fallback>
                <p:oleObj name="Document" r:id="rId3" imgW="5422900" imgH="2438400" progId="Word.Document.12">
                  <p:embed/>
                  <p:pic>
                    <p:nvPicPr>
                      <p:cNvPr id="0" name=""/>
                      <p:cNvPicPr/>
                      <p:nvPr/>
                    </p:nvPicPr>
                    <p:blipFill>
                      <a:blip r:embed="rId4"/>
                      <a:stretch>
                        <a:fillRect/>
                      </a:stretch>
                    </p:blipFill>
                    <p:spPr>
                      <a:xfrm>
                        <a:off x="124972" y="1335089"/>
                        <a:ext cx="10372725" cy="2970212"/>
                      </a:xfrm>
                      <a:prstGeom prst="rect">
                        <a:avLst/>
                      </a:prstGeom>
                    </p:spPr>
                  </p:pic>
                </p:oleObj>
              </mc:Fallback>
            </mc:AlternateContent>
          </a:graphicData>
        </a:graphic>
      </p:graphicFrame>
      <p:sp>
        <p:nvSpPr>
          <p:cNvPr id="3" name="TextBox 2"/>
          <p:cNvSpPr txBox="1"/>
          <p:nvPr/>
        </p:nvSpPr>
        <p:spPr>
          <a:xfrm>
            <a:off x="713504" y="4947743"/>
            <a:ext cx="10688290" cy="43088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2200" b="1" dirty="0"/>
              <a:t>State and Description about the given rule name can be modified</a:t>
            </a:r>
            <a:endParaRPr kumimoji="0" lang="en-US" sz="2200" b="1" i="0" u="none" strike="noStrike" cap="none" spc="0" normalizeH="0" baseline="0" dirty="0">
              <a:ln>
                <a:noFill/>
              </a:ln>
              <a:solidFill>
                <a:srgbClr val="000000"/>
              </a:solidFill>
              <a:effectLst/>
              <a:uFillTx/>
              <a:sym typeface="Calibri"/>
            </a:endParaRPr>
          </a:p>
        </p:txBody>
      </p:sp>
    </p:spTree>
    <p:extLst>
      <p:ext uri="{BB962C8B-B14F-4D97-AF65-F5344CB8AC3E}">
        <p14:creationId xmlns:p14="http://schemas.microsoft.com/office/powerpoint/2010/main" val="702849695"/>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Feature Mapping</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45</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8"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1084894" cy="5277748"/>
          </a:xfrm>
        </p:spPr>
        <p:txBody>
          <a:bodyPr>
            <a:normAutofit/>
          </a:bodyPr>
          <a:lstStyle/>
          <a:p>
            <a:r>
              <a:rPr lang="en-US" dirty="0"/>
              <a:t>Display all the rule which are mapped the to the feature  in the system</a:t>
            </a:r>
            <a:endParaRPr lang="en-US" dirty="0">
              <a:effectLst/>
            </a:endParaRPr>
          </a:p>
          <a:p>
            <a:endParaRPr lang="en-US" dirty="0">
              <a:effectLst/>
            </a:endParaRPr>
          </a:p>
          <a:p>
            <a:r>
              <a:rPr lang="en-US" dirty="0">
                <a:effectLst/>
              </a:rPr>
              <a:t>Rule will be applied when the user request like upload stock, register consignment, stolen request is processed by the system processes</a:t>
            </a:r>
          </a:p>
          <a:p>
            <a:endParaRPr lang="en-US" dirty="0">
              <a:effectLst/>
            </a:endParaRPr>
          </a:p>
          <a:p>
            <a:r>
              <a:rPr lang="en-US" dirty="0">
                <a:effectLst/>
              </a:rPr>
              <a:t>Rule can be assigned based on the feature and user type. </a:t>
            </a:r>
          </a:p>
          <a:p>
            <a:endParaRPr lang="en-US" dirty="0">
              <a:effectLst/>
            </a:endParaRPr>
          </a:p>
          <a:p>
            <a:r>
              <a:rPr lang="en-US" dirty="0">
                <a:effectLst/>
              </a:rPr>
              <a:t>If same set of rule applied to all user type for a given feature, the value of user type is default to denote it applies to all user type</a:t>
            </a:r>
          </a:p>
          <a:p>
            <a:endParaRPr lang="en-US" dirty="0">
              <a:effectLst/>
            </a:endParaRPr>
          </a:p>
          <a:p>
            <a:pPr marL="457200" lvl="1" indent="0">
              <a:buNone/>
            </a:pPr>
            <a:endParaRPr lang="en-US" dirty="0">
              <a:effectLst/>
            </a:endParaRPr>
          </a:p>
          <a:p>
            <a:pPr marL="457200" lvl="1" indent="0">
              <a:buNone/>
            </a:pPr>
            <a:endParaRPr lang="en-US" dirty="0">
              <a:effectLst/>
            </a:endParaRPr>
          </a:p>
        </p:txBody>
      </p:sp>
    </p:spTree>
    <p:extLst>
      <p:ext uri="{BB962C8B-B14F-4D97-AF65-F5344CB8AC3E}">
        <p14:creationId xmlns:p14="http://schemas.microsoft.com/office/powerpoint/2010/main" val="1558056552"/>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Feature Mapping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46</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7" name="Oval Callout 6"/>
          <p:cNvSpPr/>
          <p:nvPr/>
        </p:nvSpPr>
        <p:spPr>
          <a:xfrm>
            <a:off x="9689053" y="1444438"/>
            <a:ext cx="2019446" cy="908861"/>
          </a:xfrm>
          <a:prstGeom prst="wedgeEllipseCallout">
            <a:avLst>
              <a:gd name="adj1" fmla="val -61411"/>
              <a:gd name="adj2" fmla="val 52023"/>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Display th</a:t>
            </a:r>
            <a:r>
              <a:rPr lang="en-US" dirty="0"/>
              <a:t>e rule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pic>
        <p:nvPicPr>
          <p:cNvPr id="6" name="Picture 5" descr="Screen Shot 2020-04-16 at 14.29.0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81" y="1132417"/>
            <a:ext cx="12192000" cy="5222041"/>
          </a:xfrm>
          <a:prstGeom prst="rect">
            <a:avLst/>
          </a:prstGeom>
        </p:spPr>
      </p:pic>
    </p:spTree>
    <p:extLst>
      <p:ext uri="{BB962C8B-B14F-4D97-AF65-F5344CB8AC3E}">
        <p14:creationId xmlns:p14="http://schemas.microsoft.com/office/powerpoint/2010/main" val="3235325821"/>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Feature Mapping - GUI</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47</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2417233295"/>
              </p:ext>
            </p:extLst>
          </p:nvPr>
        </p:nvGraphicFramePr>
        <p:xfrm>
          <a:off x="647524" y="1622954"/>
          <a:ext cx="10372725" cy="4606925"/>
        </p:xfrm>
        <a:graphic>
          <a:graphicData uri="http://schemas.openxmlformats.org/presentationml/2006/ole">
            <mc:AlternateContent xmlns:mc="http://schemas.openxmlformats.org/markup-compatibility/2006">
              <mc:Choice xmlns:v="urn:schemas-microsoft-com:vml" Requires="v">
                <p:oleObj spid="_x0000_s29701" name="Document" r:id="rId3" imgW="5422900" imgH="3784600" progId="Word.Document.12">
                  <p:embed/>
                </p:oleObj>
              </mc:Choice>
              <mc:Fallback>
                <p:oleObj name="Document" r:id="rId3" imgW="5422900" imgH="3784600" progId="Word.Document.12">
                  <p:embed/>
                  <p:pic>
                    <p:nvPicPr>
                      <p:cNvPr id="0" name=""/>
                      <p:cNvPicPr/>
                      <p:nvPr/>
                    </p:nvPicPr>
                    <p:blipFill>
                      <a:blip r:embed="rId4"/>
                      <a:stretch>
                        <a:fillRect/>
                      </a:stretch>
                    </p:blipFill>
                    <p:spPr>
                      <a:xfrm>
                        <a:off x="647524" y="1622954"/>
                        <a:ext cx="10372725" cy="4606925"/>
                      </a:xfrm>
                      <a:prstGeom prst="rect">
                        <a:avLst/>
                      </a:prstGeom>
                    </p:spPr>
                  </p:pic>
                </p:oleObj>
              </mc:Fallback>
            </mc:AlternateContent>
          </a:graphicData>
        </a:graphic>
      </p:graphicFrame>
    </p:spTree>
    <p:extLst>
      <p:ext uri="{BB962C8B-B14F-4D97-AF65-F5344CB8AC3E}">
        <p14:creationId xmlns:p14="http://schemas.microsoft.com/office/powerpoint/2010/main" val="2312345074"/>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Rule Feature Mapping – GUI – Contd…</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48</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908340779"/>
              </p:ext>
            </p:extLst>
          </p:nvPr>
        </p:nvGraphicFramePr>
        <p:xfrm>
          <a:off x="463639" y="1640769"/>
          <a:ext cx="10372725" cy="4005263"/>
        </p:xfrm>
        <a:graphic>
          <a:graphicData uri="http://schemas.openxmlformats.org/presentationml/2006/ole">
            <mc:AlternateContent xmlns:mc="http://schemas.openxmlformats.org/markup-compatibility/2006">
              <mc:Choice xmlns:v="urn:schemas-microsoft-com:vml" Requires="v">
                <p:oleObj spid="_x0000_s28679" name="Document" r:id="rId3" imgW="5422900" imgH="3289300" progId="Word.Document.12">
                  <p:embed/>
                </p:oleObj>
              </mc:Choice>
              <mc:Fallback>
                <p:oleObj name="Document" r:id="rId3" imgW="5422900" imgH="3289300" progId="Word.Document.12">
                  <p:embed/>
                  <p:pic>
                    <p:nvPicPr>
                      <p:cNvPr id="0" name=""/>
                      <p:cNvPicPr/>
                      <p:nvPr/>
                    </p:nvPicPr>
                    <p:blipFill>
                      <a:blip r:embed="rId4"/>
                      <a:stretch>
                        <a:fillRect/>
                      </a:stretch>
                    </p:blipFill>
                    <p:spPr>
                      <a:xfrm>
                        <a:off x="463639" y="1640769"/>
                        <a:ext cx="10372725" cy="4005263"/>
                      </a:xfrm>
                      <a:prstGeom prst="rect">
                        <a:avLst/>
                      </a:prstGeom>
                    </p:spPr>
                  </p:pic>
                </p:oleObj>
              </mc:Fallback>
            </mc:AlternateContent>
          </a:graphicData>
        </a:graphic>
      </p:graphicFrame>
    </p:spTree>
    <p:extLst>
      <p:ext uri="{BB962C8B-B14F-4D97-AF65-F5344CB8AC3E}">
        <p14:creationId xmlns:p14="http://schemas.microsoft.com/office/powerpoint/2010/main" val="3076334598"/>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8D8AC-7BA6-480C-BD65-8CC83974E54E}"/>
              </a:ext>
            </a:extLst>
          </p:cNvPr>
          <p:cNvSpPr>
            <a:spLocks noGrp="1"/>
          </p:cNvSpPr>
          <p:nvPr>
            <p:ph type="title"/>
          </p:nvPr>
        </p:nvSpPr>
        <p:spPr>
          <a:xfrm>
            <a:off x="463639" y="1457246"/>
            <a:ext cx="10220837" cy="1971754"/>
          </a:xfrm>
        </p:spPr>
        <p:txBody>
          <a:bodyPr/>
          <a:lstStyle/>
          <a:p>
            <a:pPr algn="ctr"/>
            <a:r>
              <a:rPr lang="en-IN" sz="7200" dirty="0">
                <a:solidFill>
                  <a:srgbClr val="0070C0"/>
                </a:solidFill>
              </a:rPr>
              <a:t>Queries</a:t>
            </a:r>
          </a:p>
        </p:txBody>
      </p:sp>
      <p:sp>
        <p:nvSpPr>
          <p:cNvPr id="4" name="Slide Number Placeholder 3">
            <a:extLst>
              <a:ext uri="{FF2B5EF4-FFF2-40B4-BE49-F238E27FC236}">
                <a16:creationId xmlns:a16="http://schemas.microsoft.com/office/drawing/2014/main" id="{098886CD-8856-4F5A-ABFA-E57AFB187E4E}"/>
              </a:ext>
            </a:extLst>
          </p:cNvPr>
          <p:cNvSpPr>
            <a:spLocks noGrp="1"/>
          </p:cNvSpPr>
          <p:nvPr>
            <p:ph type="sldNum" sz="quarter" idx="2"/>
          </p:nvPr>
        </p:nvSpPr>
        <p:spPr/>
        <p:txBody>
          <a:bodyPr/>
          <a:lstStyle/>
          <a:p>
            <a:fld id="{86CB4B4D-7CA3-9044-876B-883B54F8677D}" type="slidenum">
              <a:rPr lang="en-IN" smtClean="0"/>
              <a:pPr/>
              <a:t>49</a:t>
            </a:fld>
            <a:endParaRPr lang="en-IN"/>
          </a:p>
        </p:txBody>
      </p:sp>
      <p:sp>
        <p:nvSpPr>
          <p:cNvPr id="5" name="Footer Placeholder 4">
            <a:extLst>
              <a:ext uri="{FF2B5EF4-FFF2-40B4-BE49-F238E27FC236}">
                <a16:creationId xmlns:a16="http://schemas.microsoft.com/office/drawing/2014/main" id="{3EF9FEAB-60DA-4DF8-BA69-0ADCEE06F522}"/>
              </a:ext>
            </a:extLst>
          </p:cNvPr>
          <p:cNvSpPr>
            <a:spLocks noGrp="1"/>
          </p:cNvSpPr>
          <p:nvPr>
            <p:ph type="ftr" sz="quarter" idx="3"/>
          </p:nvPr>
        </p:nvSpPr>
        <p:spPr/>
        <p:txBody>
          <a:bodyPr/>
          <a:lstStyle/>
          <a:p>
            <a:r>
              <a:rPr lang="en-US"/>
              <a:t>© 2019-2020 </a:t>
            </a:r>
            <a:r>
              <a:rPr lang="en-IN"/>
              <a:t>Sterlite Technologies Limited</a:t>
            </a:r>
            <a:endParaRPr lang="en-US" dirty="0"/>
          </a:p>
        </p:txBody>
      </p:sp>
    </p:spTree>
    <p:extLst>
      <p:ext uri="{BB962C8B-B14F-4D97-AF65-F5344CB8AC3E}">
        <p14:creationId xmlns:p14="http://schemas.microsoft.com/office/powerpoint/2010/main" val="293887949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Configuration - Items</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5</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2541264232"/>
              </p:ext>
            </p:extLst>
          </p:nvPr>
        </p:nvGraphicFramePr>
        <p:xfrm>
          <a:off x="689417" y="1368777"/>
          <a:ext cx="9807222" cy="5122332"/>
        </p:xfrm>
        <a:graphic>
          <a:graphicData uri="http://schemas.openxmlformats.org/drawingml/2006/table">
            <a:tbl>
              <a:tblPr firstRow="1" bandRow="1">
                <a:tableStyleId>{69C7853C-536D-4A76-A0AE-DD22124D55A5}</a:tableStyleId>
              </a:tblPr>
              <a:tblGrid>
                <a:gridCol w="3104444">
                  <a:extLst>
                    <a:ext uri="{9D8B030D-6E8A-4147-A177-3AD203B41FA5}">
                      <a16:colId xmlns:a16="http://schemas.microsoft.com/office/drawing/2014/main" val="20000"/>
                    </a:ext>
                  </a:extLst>
                </a:gridCol>
                <a:gridCol w="6702778">
                  <a:extLst>
                    <a:ext uri="{9D8B030D-6E8A-4147-A177-3AD203B41FA5}">
                      <a16:colId xmlns:a16="http://schemas.microsoft.com/office/drawing/2014/main" val="20001"/>
                    </a:ext>
                  </a:extLst>
                </a:gridCol>
              </a:tblGrid>
              <a:tr h="853722">
                <a:tc>
                  <a:txBody>
                    <a:bodyPr/>
                    <a:lstStyle/>
                    <a:p>
                      <a:r>
                        <a:rPr lang="en-US" sz="1800" dirty="0"/>
                        <a:t>Item</a:t>
                      </a:r>
                    </a:p>
                  </a:txBody>
                  <a:tcPr/>
                </a:tc>
                <a:tc>
                  <a:txBody>
                    <a:bodyPr/>
                    <a:lstStyle/>
                    <a:p>
                      <a:r>
                        <a:rPr lang="en-US" sz="1800" dirty="0"/>
                        <a:t>Description</a:t>
                      </a:r>
                    </a:p>
                  </a:txBody>
                  <a:tcPr/>
                </a:tc>
                <a:extLst>
                  <a:ext uri="{0D108BD9-81ED-4DB2-BD59-A6C34878D82A}">
                    <a16:rowId xmlns:a16="http://schemas.microsoft.com/office/drawing/2014/main" val="10000"/>
                  </a:ext>
                </a:extLst>
              </a:tr>
              <a:tr h="853722">
                <a:tc>
                  <a:txBody>
                    <a:bodyPr/>
                    <a:lstStyle/>
                    <a:p>
                      <a:r>
                        <a:rPr lang="en-US" sz="1800" dirty="0"/>
                        <a:t>Message Management</a:t>
                      </a:r>
                    </a:p>
                  </a:txBody>
                  <a:tcPr/>
                </a:tc>
                <a:tc>
                  <a:txBody>
                    <a:bodyPr/>
                    <a:lstStyle/>
                    <a:p>
                      <a:r>
                        <a:rPr lang="en-US" sz="1800" dirty="0"/>
                        <a:t>All the Email</a:t>
                      </a:r>
                      <a:r>
                        <a:rPr lang="en-US" sz="1800" baseline="0" dirty="0"/>
                        <a:t> and SMS message sent to the stakeholder and end users can be configured using this interface</a:t>
                      </a:r>
                      <a:endParaRPr lang="en-US" sz="1800" dirty="0"/>
                    </a:p>
                  </a:txBody>
                  <a:tcPr/>
                </a:tc>
                <a:extLst>
                  <a:ext uri="{0D108BD9-81ED-4DB2-BD59-A6C34878D82A}">
                    <a16:rowId xmlns:a16="http://schemas.microsoft.com/office/drawing/2014/main" val="10001"/>
                  </a:ext>
                </a:extLst>
              </a:tr>
              <a:tr h="853722">
                <a:tc>
                  <a:txBody>
                    <a:bodyPr/>
                    <a:lstStyle/>
                    <a:p>
                      <a:r>
                        <a:rPr lang="en-US" sz="1800" dirty="0"/>
                        <a:t>Port</a:t>
                      </a:r>
                      <a:r>
                        <a:rPr lang="en-US" sz="1800" baseline="0" dirty="0"/>
                        <a:t> Management</a:t>
                      </a:r>
                      <a:endParaRPr lang="en-US" sz="1800" dirty="0"/>
                    </a:p>
                  </a:txBody>
                  <a:tcPr/>
                </a:tc>
                <a:tc>
                  <a:txBody>
                    <a:bodyPr/>
                    <a:lstStyle/>
                    <a:p>
                      <a:r>
                        <a:rPr lang="en-US" sz="1800" dirty="0"/>
                        <a:t>All</a:t>
                      </a:r>
                      <a:r>
                        <a:rPr lang="en-US" sz="1800" baseline="0" dirty="0"/>
                        <a:t> the custom ports  and address can be configured using this interface</a:t>
                      </a:r>
                      <a:endParaRPr lang="en-US" sz="1800" dirty="0"/>
                    </a:p>
                  </a:txBody>
                  <a:tcPr/>
                </a:tc>
                <a:extLst>
                  <a:ext uri="{0D108BD9-81ED-4DB2-BD59-A6C34878D82A}">
                    <a16:rowId xmlns:a16="http://schemas.microsoft.com/office/drawing/2014/main" val="10002"/>
                  </a:ext>
                </a:extLst>
              </a:tr>
              <a:tr h="853722">
                <a:tc>
                  <a:txBody>
                    <a:bodyPr/>
                    <a:lstStyle/>
                    <a:p>
                      <a:r>
                        <a:rPr lang="en-US" sz="1800" dirty="0"/>
                        <a:t>User</a:t>
                      </a:r>
                      <a:r>
                        <a:rPr lang="en-US" sz="1800" baseline="0" dirty="0"/>
                        <a:t> Parameters (System Management)</a:t>
                      </a:r>
                      <a:endParaRPr lang="en-US" sz="1800" dirty="0"/>
                    </a:p>
                  </a:txBody>
                  <a:tcPr/>
                </a:tc>
                <a:tc>
                  <a:txBody>
                    <a:bodyPr/>
                    <a:lstStyle/>
                    <a:p>
                      <a:r>
                        <a:rPr lang="en-US" sz="1800" dirty="0"/>
                        <a:t>All user parameter</a:t>
                      </a:r>
                      <a:r>
                        <a:rPr lang="en-US" sz="1800" baseline="0" dirty="0"/>
                        <a:t> can be configured using this interface</a:t>
                      </a:r>
                      <a:endParaRPr lang="en-US" sz="1800" dirty="0"/>
                    </a:p>
                  </a:txBody>
                  <a:tcPr/>
                </a:tc>
                <a:extLst>
                  <a:ext uri="{0D108BD9-81ED-4DB2-BD59-A6C34878D82A}">
                    <a16:rowId xmlns:a16="http://schemas.microsoft.com/office/drawing/2014/main" val="10003"/>
                  </a:ext>
                </a:extLst>
              </a:tr>
              <a:tr h="853722">
                <a:tc>
                  <a:txBody>
                    <a:bodyPr/>
                    <a:lstStyle/>
                    <a:p>
                      <a:r>
                        <a:rPr lang="en-US" sz="1800" dirty="0"/>
                        <a:t>System</a:t>
                      </a:r>
                      <a:r>
                        <a:rPr lang="en-US" sz="1800" baseline="0" dirty="0"/>
                        <a:t> Parameters (System Management)</a:t>
                      </a:r>
                      <a:endParaRPr lang="en-US" sz="1800" dirty="0"/>
                    </a:p>
                  </a:txBody>
                  <a:tcPr/>
                </a:tc>
                <a:tc>
                  <a:txBody>
                    <a:bodyPr/>
                    <a:lstStyle/>
                    <a:p>
                      <a:r>
                        <a:rPr lang="en-US" sz="1800" dirty="0"/>
                        <a:t>All system parameter ca</a:t>
                      </a:r>
                      <a:r>
                        <a:rPr lang="en-US" sz="1800" baseline="0" dirty="0"/>
                        <a:t>n be viewed. </a:t>
                      </a:r>
                      <a:r>
                        <a:rPr lang="en-US" sz="1800" b="1" baseline="0" dirty="0"/>
                        <a:t>These parameter are not to be changed or edited</a:t>
                      </a:r>
                      <a:endParaRPr lang="en-US" sz="1800" b="1" dirty="0"/>
                    </a:p>
                  </a:txBody>
                  <a:tcPr/>
                </a:tc>
                <a:extLst>
                  <a:ext uri="{0D108BD9-81ED-4DB2-BD59-A6C34878D82A}">
                    <a16:rowId xmlns:a16="http://schemas.microsoft.com/office/drawing/2014/main" val="10004"/>
                  </a:ext>
                </a:extLst>
              </a:tr>
              <a:tr h="853722">
                <a:tc>
                  <a:txBody>
                    <a:bodyPr/>
                    <a:lstStyle/>
                    <a:p>
                      <a:r>
                        <a:rPr lang="en-US" sz="1800" dirty="0"/>
                        <a:t>Field Parameters (Drop</a:t>
                      </a:r>
                      <a:r>
                        <a:rPr lang="en-US" sz="1800" baseline="0" dirty="0"/>
                        <a:t> down field in form and files)</a:t>
                      </a:r>
                      <a:endParaRPr lang="en-US" sz="1800" dirty="0"/>
                    </a:p>
                  </a:txBody>
                  <a:tcPr/>
                </a:tc>
                <a:tc>
                  <a:txBody>
                    <a:bodyPr/>
                    <a:lstStyle/>
                    <a:p>
                      <a:r>
                        <a:rPr lang="en-US" sz="1800" dirty="0"/>
                        <a:t>All values</a:t>
                      </a:r>
                      <a:r>
                        <a:rPr lang="en-US" sz="1800" baseline="0" dirty="0"/>
                        <a:t> shown in the drop down menu in the UI panel for various user can be configured using this panel</a:t>
                      </a:r>
                      <a:endParaRPr lang="en-US" sz="1800"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928519980"/>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8D8AC-7BA6-480C-BD65-8CC83974E54E}"/>
              </a:ext>
            </a:extLst>
          </p:cNvPr>
          <p:cNvSpPr>
            <a:spLocks noGrp="1"/>
          </p:cNvSpPr>
          <p:nvPr>
            <p:ph type="title"/>
          </p:nvPr>
        </p:nvSpPr>
        <p:spPr>
          <a:xfrm>
            <a:off x="463639" y="1457246"/>
            <a:ext cx="10220837" cy="1971754"/>
          </a:xfrm>
        </p:spPr>
        <p:txBody>
          <a:bodyPr/>
          <a:lstStyle/>
          <a:p>
            <a:pPr algn="ctr"/>
            <a:r>
              <a:rPr lang="en-IN" sz="7200" dirty="0">
                <a:solidFill>
                  <a:srgbClr val="1B48B6"/>
                </a:solidFill>
              </a:rPr>
              <a:t>Thank You</a:t>
            </a:r>
          </a:p>
        </p:txBody>
      </p:sp>
      <p:sp>
        <p:nvSpPr>
          <p:cNvPr id="4" name="Slide Number Placeholder 3">
            <a:extLst>
              <a:ext uri="{FF2B5EF4-FFF2-40B4-BE49-F238E27FC236}">
                <a16:creationId xmlns:a16="http://schemas.microsoft.com/office/drawing/2014/main" id="{098886CD-8856-4F5A-ABFA-E57AFB187E4E}"/>
              </a:ext>
            </a:extLst>
          </p:cNvPr>
          <p:cNvSpPr>
            <a:spLocks noGrp="1"/>
          </p:cNvSpPr>
          <p:nvPr>
            <p:ph type="sldNum" sz="quarter" idx="2"/>
          </p:nvPr>
        </p:nvSpPr>
        <p:spPr/>
        <p:txBody>
          <a:bodyPr/>
          <a:lstStyle/>
          <a:p>
            <a:fld id="{86CB4B4D-7CA3-9044-876B-883B54F8677D}" type="slidenum">
              <a:rPr lang="en-IN" smtClean="0"/>
              <a:pPr/>
              <a:t>50</a:t>
            </a:fld>
            <a:endParaRPr lang="en-IN"/>
          </a:p>
        </p:txBody>
      </p:sp>
      <p:sp>
        <p:nvSpPr>
          <p:cNvPr id="5" name="Footer Placeholder 4">
            <a:extLst>
              <a:ext uri="{FF2B5EF4-FFF2-40B4-BE49-F238E27FC236}">
                <a16:creationId xmlns:a16="http://schemas.microsoft.com/office/drawing/2014/main" id="{3EF9FEAB-60DA-4DF8-BA69-0ADCEE06F522}"/>
              </a:ext>
            </a:extLst>
          </p:cNvPr>
          <p:cNvSpPr>
            <a:spLocks noGrp="1"/>
          </p:cNvSpPr>
          <p:nvPr>
            <p:ph type="ftr" sz="quarter" idx="3"/>
          </p:nvPr>
        </p:nvSpPr>
        <p:spPr/>
        <p:txBody>
          <a:bodyPr/>
          <a:lstStyle/>
          <a:p>
            <a:r>
              <a:rPr lang="en-US"/>
              <a:t>© 2019-2020 </a:t>
            </a:r>
            <a:r>
              <a:rPr lang="en-IN"/>
              <a:t>Sterlite Technologies Limited</a:t>
            </a:r>
            <a:endParaRPr lang="en-US" dirty="0"/>
          </a:p>
        </p:txBody>
      </p:sp>
    </p:spTree>
    <p:extLst>
      <p:ext uri="{BB962C8B-B14F-4D97-AF65-F5344CB8AC3E}">
        <p14:creationId xmlns:p14="http://schemas.microsoft.com/office/powerpoint/2010/main" val="1249619221"/>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4C895E-D14B-1647-92FA-807D8EE25B39}"/>
              </a:ext>
            </a:extLst>
          </p:cNvPr>
          <p:cNvSpPr>
            <a:spLocks noGrp="1"/>
          </p:cNvSpPr>
          <p:nvPr>
            <p:ph type="sldNum" sz="quarter" idx="2"/>
          </p:nvPr>
        </p:nvSpPr>
        <p:spPr/>
        <p:txBody>
          <a:bodyPr/>
          <a:lstStyle/>
          <a:p>
            <a:fld id="{86CB4B4D-7CA3-9044-876B-883B54F8677D}" type="slidenum">
              <a:rPr lang="en-IN" smtClean="0"/>
              <a:pPr/>
              <a:t>51</a:t>
            </a:fld>
            <a:endParaRPr lang="en-IN"/>
          </a:p>
        </p:txBody>
      </p:sp>
      <p:sp>
        <p:nvSpPr>
          <p:cNvPr id="3" name="Footer Placeholder 2">
            <a:extLst>
              <a:ext uri="{FF2B5EF4-FFF2-40B4-BE49-F238E27FC236}">
                <a16:creationId xmlns:a16="http://schemas.microsoft.com/office/drawing/2014/main" id="{B412DD2A-33CD-EB42-B056-7E2A15F18FC0}"/>
              </a:ext>
            </a:extLst>
          </p:cNvPr>
          <p:cNvSpPr>
            <a:spLocks noGrp="1"/>
          </p:cNvSpPr>
          <p:nvPr>
            <p:ph type="ftr" sz="quarter" idx="3"/>
          </p:nvPr>
        </p:nvSpPr>
        <p:spPr/>
        <p:txBody>
          <a:bodyPr/>
          <a:lstStyle/>
          <a:p>
            <a:r>
              <a:rPr lang="en-US"/>
              <a:t>© 2019-2020 </a:t>
            </a:r>
            <a:r>
              <a:rPr lang="en-IN"/>
              <a:t>Sterlite Technologies Limited</a:t>
            </a:r>
            <a:endParaRPr lang="en-US" dirty="0"/>
          </a:p>
        </p:txBody>
      </p:sp>
    </p:spTree>
    <p:extLst>
      <p:ext uri="{BB962C8B-B14F-4D97-AF65-F5344CB8AC3E}">
        <p14:creationId xmlns:p14="http://schemas.microsoft.com/office/powerpoint/2010/main" val="4065344414"/>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Configuration – Items – Contd …</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6</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3626986374"/>
              </p:ext>
            </p:extLst>
          </p:nvPr>
        </p:nvGraphicFramePr>
        <p:xfrm>
          <a:off x="689417" y="1368777"/>
          <a:ext cx="9807222" cy="3414888"/>
        </p:xfrm>
        <a:graphic>
          <a:graphicData uri="http://schemas.openxmlformats.org/drawingml/2006/table">
            <a:tbl>
              <a:tblPr firstRow="1" bandRow="1">
                <a:tableStyleId>{69C7853C-536D-4A76-A0AE-DD22124D55A5}</a:tableStyleId>
              </a:tblPr>
              <a:tblGrid>
                <a:gridCol w="3104444">
                  <a:extLst>
                    <a:ext uri="{9D8B030D-6E8A-4147-A177-3AD203B41FA5}">
                      <a16:colId xmlns:a16="http://schemas.microsoft.com/office/drawing/2014/main" val="20000"/>
                    </a:ext>
                  </a:extLst>
                </a:gridCol>
                <a:gridCol w="6702778">
                  <a:extLst>
                    <a:ext uri="{9D8B030D-6E8A-4147-A177-3AD203B41FA5}">
                      <a16:colId xmlns:a16="http://schemas.microsoft.com/office/drawing/2014/main" val="20001"/>
                    </a:ext>
                  </a:extLst>
                </a:gridCol>
              </a:tblGrid>
              <a:tr h="853722">
                <a:tc>
                  <a:txBody>
                    <a:bodyPr/>
                    <a:lstStyle/>
                    <a:p>
                      <a:r>
                        <a:rPr lang="en-US" sz="1800" dirty="0"/>
                        <a:t>Item</a:t>
                      </a:r>
                    </a:p>
                  </a:txBody>
                  <a:tcPr/>
                </a:tc>
                <a:tc>
                  <a:txBody>
                    <a:bodyPr/>
                    <a:lstStyle/>
                    <a:p>
                      <a:r>
                        <a:rPr lang="en-US" sz="1800" dirty="0"/>
                        <a:t>Description</a:t>
                      </a:r>
                    </a:p>
                  </a:txBody>
                  <a:tcPr/>
                </a:tc>
                <a:extLst>
                  <a:ext uri="{0D108BD9-81ED-4DB2-BD59-A6C34878D82A}">
                    <a16:rowId xmlns:a16="http://schemas.microsoft.com/office/drawing/2014/main" val="10000"/>
                  </a:ext>
                </a:extLst>
              </a:tr>
              <a:tr h="853722">
                <a:tc>
                  <a:txBody>
                    <a:bodyPr/>
                    <a:lstStyle/>
                    <a:p>
                      <a:r>
                        <a:rPr lang="en-US" sz="1800" dirty="0"/>
                        <a:t>Policy</a:t>
                      </a:r>
                      <a:r>
                        <a:rPr lang="en-US" sz="1800" baseline="0" dirty="0"/>
                        <a:t> Management</a:t>
                      </a:r>
                      <a:endParaRPr lang="en-US" sz="1800" dirty="0"/>
                    </a:p>
                  </a:txBody>
                  <a:tcPr/>
                </a:tc>
                <a:tc>
                  <a:txBody>
                    <a:bodyPr/>
                    <a:lstStyle/>
                    <a:p>
                      <a:r>
                        <a:rPr lang="en-US" sz="1800" dirty="0"/>
                        <a:t>All</a:t>
                      </a:r>
                      <a:r>
                        <a:rPr lang="en-US" sz="1800" baseline="0" dirty="0"/>
                        <a:t> policy related parameter can be defined in this interface</a:t>
                      </a:r>
                      <a:endParaRPr lang="en-US" sz="1800" dirty="0"/>
                    </a:p>
                  </a:txBody>
                  <a:tcPr/>
                </a:tc>
                <a:extLst>
                  <a:ext uri="{0D108BD9-81ED-4DB2-BD59-A6C34878D82A}">
                    <a16:rowId xmlns:a16="http://schemas.microsoft.com/office/drawing/2014/main" val="10001"/>
                  </a:ext>
                </a:extLst>
              </a:tr>
              <a:tr h="853722">
                <a:tc>
                  <a:txBody>
                    <a:bodyPr/>
                    <a:lstStyle/>
                    <a:p>
                      <a:r>
                        <a:rPr lang="en-US" sz="1800" dirty="0"/>
                        <a:t>Audit Management</a:t>
                      </a:r>
                    </a:p>
                  </a:txBody>
                  <a:tcPr/>
                </a:tc>
                <a:tc>
                  <a:txBody>
                    <a:bodyPr/>
                    <a:lstStyle/>
                    <a:p>
                      <a:r>
                        <a:rPr lang="en-US" sz="1800" dirty="0"/>
                        <a:t>To view what users are doing and which</a:t>
                      </a:r>
                      <a:r>
                        <a:rPr lang="en-US" sz="1800" baseline="0" dirty="0"/>
                        <a:t> functionality is being used.</a:t>
                      </a:r>
                      <a:endParaRPr lang="en-US" sz="1800" dirty="0"/>
                    </a:p>
                  </a:txBody>
                  <a:tcPr/>
                </a:tc>
                <a:extLst>
                  <a:ext uri="{0D108BD9-81ED-4DB2-BD59-A6C34878D82A}">
                    <a16:rowId xmlns:a16="http://schemas.microsoft.com/office/drawing/2014/main" val="10002"/>
                  </a:ext>
                </a:extLst>
              </a:tr>
              <a:tr h="853722">
                <a:tc>
                  <a:txBody>
                    <a:bodyPr/>
                    <a:lstStyle/>
                    <a:p>
                      <a:r>
                        <a:rPr lang="en-US" sz="1800" dirty="0"/>
                        <a:t>Currency</a:t>
                      </a:r>
                      <a:r>
                        <a:rPr lang="en-US" sz="1800" baseline="0" dirty="0"/>
                        <a:t> Management</a:t>
                      </a:r>
                      <a:endParaRPr lang="en-US" sz="1800" dirty="0"/>
                    </a:p>
                  </a:txBody>
                  <a:tcPr/>
                </a:tc>
                <a:tc>
                  <a:txBody>
                    <a:bodyPr/>
                    <a:lstStyle/>
                    <a:p>
                      <a:r>
                        <a:rPr lang="en-US" sz="1800" dirty="0"/>
                        <a:t>Configure</a:t>
                      </a:r>
                      <a:r>
                        <a:rPr lang="en-US" sz="1800" baseline="0" dirty="0"/>
                        <a:t> the prices of different currency in Riel and Dollar on monthly basis</a:t>
                      </a:r>
                      <a:endParaRPr lang="en-US" sz="18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9876754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51EBA-F42A-F64D-9DD6-5947D3B75A0D}"/>
              </a:ext>
            </a:extLst>
          </p:cNvPr>
          <p:cNvSpPr>
            <a:spLocks noGrp="1"/>
          </p:cNvSpPr>
          <p:nvPr>
            <p:ph type="title"/>
          </p:nvPr>
        </p:nvSpPr>
        <p:spPr/>
        <p:txBody>
          <a:bodyPr/>
          <a:lstStyle/>
          <a:p>
            <a:r>
              <a:rPr lang="en-IN" dirty="0"/>
              <a:t>System Admin User – System Interface</a:t>
            </a:r>
          </a:p>
        </p:txBody>
      </p:sp>
      <p:sp>
        <p:nvSpPr>
          <p:cNvPr id="4" name="Slide Number Placeholder 3">
            <a:extLst>
              <a:ext uri="{FF2B5EF4-FFF2-40B4-BE49-F238E27FC236}">
                <a16:creationId xmlns:a16="http://schemas.microsoft.com/office/drawing/2014/main" id="{81804825-7A49-4748-8B26-607F74BD9EE0}"/>
              </a:ext>
            </a:extLst>
          </p:cNvPr>
          <p:cNvSpPr>
            <a:spLocks noGrp="1"/>
          </p:cNvSpPr>
          <p:nvPr>
            <p:ph type="sldNum" sz="quarter" idx="2"/>
          </p:nvPr>
        </p:nvSpPr>
        <p:spPr/>
        <p:txBody>
          <a:bodyPr/>
          <a:lstStyle/>
          <a:p>
            <a:fld id="{86CB4B4D-7CA3-9044-876B-883B54F8677D}" type="slidenum">
              <a:rPr lang="en-IN" smtClean="0"/>
              <a:pPr/>
              <a:t>7</a:t>
            </a:fld>
            <a:endParaRPr lang="en-IN"/>
          </a:p>
        </p:txBody>
      </p:sp>
      <p:sp>
        <p:nvSpPr>
          <p:cNvPr id="5" name="Footer Placeholder 4">
            <a:extLst>
              <a:ext uri="{FF2B5EF4-FFF2-40B4-BE49-F238E27FC236}">
                <a16:creationId xmlns:a16="http://schemas.microsoft.com/office/drawing/2014/main" id="{78043802-49FD-2042-9DE5-CA41C9D4E2F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6" name="Object 5"/>
          <p:cNvGraphicFramePr>
            <a:graphicFrameLocks noChangeAspect="1"/>
          </p:cNvGraphicFramePr>
          <p:nvPr>
            <p:extLst>
              <p:ext uri="{D42A27DB-BD31-4B8C-83A1-F6EECF244321}">
                <p14:modId xmlns:p14="http://schemas.microsoft.com/office/powerpoint/2010/main" val="1106597564"/>
              </p:ext>
            </p:extLst>
          </p:nvPr>
        </p:nvGraphicFramePr>
        <p:xfrm>
          <a:off x="784578" y="1361722"/>
          <a:ext cx="9796463" cy="4419600"/>
        </p:xfrm>
        <a:graphic>
          <a:graphicData uri="http://schemas.openxmlformats.org/presentationml/2006/ole">
            <mc:AlternateContent xmlns:mc="http://schemas.openxmlformats.org/markup-compatibility/2006">
              <mc:Choice xmlns:v="urn:schemas-microsoft-com:vml" Requires="v">
                <p:oleObj spid="_x0000_s1074" name="Document" r:id="rId3" imgW="5829300" imgH="2628900" progId="Word.Document.12">
                  <p:embed/>
                </p:oleObj>
              </mc:Choice>
              <mc:Fallback>
                <p:oleObj name="Document" r:id="rId3" imgW="5829300" imgH="2628900" progId="Word.Document.12">
                  <p:embed/>
                  <p:pic>
                    <p:nvPicPr>
                      <p:cNvPr id="0" name=""/>
                      <p:cNvPicPr/>
                      <p:nvPr/>
                    </p:nvPicPr>
                    <p:blipFill>
                      <a:blip r:embed="rId4"/>
                      <a:stretch>
                        <a:fillRect/>
                      </a:stretch>
                    </p:blipFill>
                    <p:spPr>
                      <a:xfrm>
                        <a:off x="784578" y="1361722"/>
                        <a:ext cx="9796463" cy="4419600"/>
                      </a:xfrm>
                      <a:prstGeom prst="rect">
                        <a:avLst/>
                      </a:prstGeom>
                    </p:spPr>
                  </p:pic>
                </p:oleObj>
              </mc:Fallback>
            </mc:AlternateContent>
          </a:graphicData>
        </a:graphic>
      </p:graphicFrame>
    </p:spTree>
    <p:extLst>
      <p:ext uri="{BB962C8B-B14F-4D97-AF65-F5344CB8AC3E}">
        <p14:creationId xmlns:p14="http://schemas.microsoft.com/office/powerpoint/2010/main" val="407219753"/>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Message Management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8</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sp>
        <p:nvSpPr>
          <p:cNvPr id="10" name="Text Placeholder 2">
            <a:extLst>
              <a:ext uri="{FF2B5EF4-FFF2-40B4-BE49-F238E27FC236}">
                <a16:creationId xmlns:a16="http://schemas.microsoft.com/office/drawing/2014/main" id="{D05F8AAE-8C84-437F-8310-E559984404F3}"/>
              </a:ext>
            </a:extLst>
          </p:cNvPr>
          <p:cNvSpPr>
            <a:spLocks noGrp="1"/>
          </p:cNvSpPr>
          <p:nvPr>
            <p:ph type="body" sz="quarter" idx="10"/>
          </p:nvPr>
        </p:nvSpPr>
        <p:spPr>
          <a:xfrm>
            <a:off x="463639" y="1207719"/>
            <a:ext cx="10683430" cy="4260850"/>
          </a:xfrm>
        </p:spPr>
        <p:txBody>
          <a:bodyPr>
            <a:normAutofit fontScale="92500" lnSpcReduction="10000"/>
          </a:bodyPr>
          <a:lstStyle/>
          <a:p>
            <a:r>
              <a:rPr lang="en-IN" dirty="0"/>
              <a:t>All Email and SMS message/Notifications are configured using this feature</a:t>
            </a:r>
          </a:p>
          <a:p>
            <a:endParaRPr lang="en-IN" dirty="0"/>
          </a:p>
          <a:p>
            <a:r>
              <a:rPr lang="en-IN" dirty="0"/>
              <a:t>Filter can be set on </a:t>
            </a:r>
          </a:p>
          <a:p>
            <a:pPr lvl="1"/>
            <a:r>
              <a:rPr lang="en-IN" dirty="0"/>
              <a:t>Channel Type (SMS/E mail)</a:t>
            </a:r>
          </a:p>
          <a:p>
            <a:pPr marL="457200" lvl="1" indent="0">
              <a:buNone/>
            </a:pPr>
            <a:endParaRPr lang="en-IN" dirty="0"/>
          </a:p>
          <a:p>
            <a:r>
              <a:rPr lang="en-IN" dirty="0"/>
              <a:t>Each message is dynamic and contain following dynamic parameters depending on the message:</a:t>
            </a:r>
          </a:p>
          <a:p>
            <a:pPr lvl="1"/>
            <a:r>
              <a:rPr lang="en-IN" dirty="0"/>
              <a:t>First name of the stakeholder for addresing the mail (f_name)</a:t>
            </a:r>
          </a:p>
          <a:p>
            <a:pPr lvl="1"/>
            <a:r>
              <a:rPr lang="en-IN" dirty="0"/>
              <a:t>Transaction ID of the request (txn_id)</a:t>
            </a:r>
          </a:p>
          <a:p>
            <a:pPr lvl="1"/>
            <a:r>
              <a:rPr lang="en-IN" dirty="0"/>
              <a:t>User Name (u_name)</a:t>
            </a:r>
          </a:p>
          <a:p>
            <a:pPr lvl="1"/>
            <a:endParaRPr lang="en-IN" dirty="0"/>
          </a:p>
          <a:p>
            <a:r>
              <a:rPr lang="en-IN" dirty="0"/>
              <a:t>Any change will come into effect from the next request generated in the system.</a:t>
            </a:r>
          </a:p>
          <a:p>
            <a:pPr marL="457200" lvl="1" indent="0">
              <a:buNone/>
            </a:pPr>
            <a:endParaRPr lang="en-IN" dirty="0"/>
          </a:p>
          <a:p>
            <a:pPr lvl="1"/>
            <a:endParaRPr lang="en-IN" dirty="0"/>
          </a:p>
          <a:p>
            <a:pPr lvl="1"/>
            <a:endParaRPr lang="en-IN" dirty="0"/>
          </a:p>
          <a:p>
            <a:endParaRPr lang="en-IN" dirty="0"/>
          </a:p>
          <a:p>
            <a:endParaRPr lang="en-IN" dirty="0"/>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175837160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6B35-83D9-4D15-A930-80BC88016A59}"/>
              </a:ext>
            </a:extLst>
          </p:cNvPr>
          <p:cNvSpPr>
            <a:spLocks noGrp="1"/>
          </p:cNvSpPr>
          <p:nvPr>
            <p:ph type="title"/>
          </p:nvPr>
        </p:nvSpPr>
        <p:spPr/>
        <p:txBody>
          <a:bodyPr/>
          <a:lstStyle/>
          <a:p>
            <a:r>
              <a:rPr lang="en-IN" dirty="0"/>
              <a:t>Message Management – Examples - Consignment</a:t>
            </a:r>
          </a:p>
        </p:txBody>
      </p:sp>
      <p:sp>
        <p:nvSpPr>
          <p:cNvPr id="4" name="Slide Number Placeholder 3">
            <a:extLst>
              <a:ext uri="{FF2B5EF4-FFF2-40B4-BE49-F238E27FC236}">
                <a16:creationId xmlns:a16="http://schemas.microsoft.com/office/drawing/2014/main" id="{207FC305-472B-4F37-81E8-64D8C68BF7F5}"/>
              </a:ext>
            </a:extLst>
          </p:cNvPr>
          <p:cNvSpPr>
            <a:spLocks noGrp="1"/>
          </p:cNvSpPr>
          <p:nvPr>
            <p:ph type="sldNum" sz="quarter" idx="2"/>
          </p:nvPr>
        </p:nvSpPr>
        <p:spPr/>
        <p:txBody>
          <a:bodyPr/>
          <a:lstStyle/>
          <a:p>
            <a:fld id="{86CB4B4D-7CA3-9044-876B-883B54F8677D}" type="slidenum">
              <a:rPr lang="en-IN" smtClean="0"/>
              <a:pPr/>
              <a:t>9</a:t>
            </a:fld>
            <a:endParaRPr lang="en-IN"/>
          </a:p>
        </p:txBody>
      </p:sp>
      <p:sp>
        <p:nvSpPr>
          <p:cNvPr id="5" name="Footer Placeholder 4">
            <a:extLst>
              <a:ext uri="{FF2B5EF4-FFF2-40B4-BE49-F238E27FC236}">
                <a16:creationId xmlns:a16="http://schemas.microsoft.com/office/drawing/2014/main" id="{66408838-76E5-47F9-AEEF-659D00986F8D}"/>
              </a:ext>
            </a:extLst>
          </p:cNvPr>
          <p:cNvSpPr>
            <a:spLocks noGrp="1"/>
          </p:cNvSpPr>
          <p:nvPr>
            <p:ph type="ftr" sz="quarter" idx="3"/>
          </p:nvPr>
        </p:nvSpPr>
        <p:spPr/>
        <p:txBody>
          <a:bodyPr/>
          <a:lstStyle/>
          <a:p>
            <a:r>
              <a:rPr lang="en-US"/>
              <a:t>© 2019-2020 </a:t>
            </a:r>
            <a:r>
              <a:rPr lang="en-IN"/>
              <a:t>Sterlite Technologies Limited</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863444255"/>
              </p:ext>
            </p:extLst>
          </p:nvPr>
        </p:nvGraphicFramePr>
        <p:xfrm>
          <a:off x="463639" y="1264797"/>
          <a:ext cx="11248584" cy="4354115"/>
        </p:xfrm>
        <a:graphic>
          <a:graphicData uri="http://schemas.openxmlformats.org/drawingml/2006/table">
            <a:tbl>
              <a:tblPr/>
              <a:tblGrid>
                <a:gridCol w="11248584">
                  <a:extLst>
                    <a:ext uri="{9D8B030D-6E8A-4147-A177-3AD203B41FA5}">
                      <a16:colId xmlns:a16="http://schemas.microsoft.com/office/drawing/2014/main" val="20000"/>
                    </a:ext>
                  </a:extLst>
                </a:gridCol>
              </a:tblGrid>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Message sent to Importer when system has rejected the consignment due to processing errors                                                        </a:t>
                      </a:r>
                    </a:p>
                  </a:txBody>
                  <a:tcPr marL="12700" marR="12700" marT="12700" marB="0" anchor="b">
                    <a:lnL>
                      <a:noFill/>
                    </a:lnL>
                    <a:lnR>
                      <a:noFill/>
                    </a:lnR>
                    <a:lnT>
                      <a:noFill/>
                    </a:lnT>
                    <a:lnB>
                      <a:noFill/>
                    </a:lnB>
                  </a:tcPr>
                </a:tc>
                <a:extLst>
                  <a:ext uri="{0D108BD9-81ED-4DB2-BD59-A6C34878D82A}">
                    <a16:rowId xmlns:a16="http://schemas.microsoft.com/office/drawing/2014/main" val="10000"/>
                  </a:ext>
                </a:extLst>
              </a:tr>
              <a:tr h="482651">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CEIR Authority when system has processed  the consignment successfully                                                      </a:t>
                      </a:r>
                    </a:p>
                  </a:txBody>
                  <a:tcPr marL="12700" marR="12700" marT="12700" marB="0" anchor="b">
                    <a:lnL>
                      <a:noFill/>
                    </a:lnL>
                    <a:lnR>
                      <a:noFill/>
                    </a:lnR>
                    <a:lnT>
                      <a:noFill/>
                    </a:lnT>
                    <a:lnB>
                      <a:noFill/>
                    </a:lnB>
                  </a:tcPr>
                </a:tc>
                <a:extLst>
                  <a:ext uri="{0D108BD9-81ED-4DB2-BD59-A6C34878D82A}">
                    <a16:rowId xmlns:a16="http://schemas.microsoft.com/office/drawing/2014/main" val="10001"/>
                  </a:ext>
                </a:extLst>
              </a:tr>
              <a:tr h="457200">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Importer when CEIR Authority has been rejected the consignment                                                           </a:t>
                      </a:r>
                    </a:p>
                  </a:txBody>
                  <a:tcPr marL="12700" marR="12700" marT="12700" marB="0" anchor="b">
                    <a:lnL>
                      <a:noFill/>
                    </a:lnL>
                    <a:lnR>
                      <a:noFill/>
                    </a:lnR>
                    <a:lnT>
                      <a:noFill/>
                    </a:lnT>
                    <a:lnB>
                      <a:noFill/>
                    </a:lnB>
                  </a:tcPr>
                </a:tc>
                <a:extLst>
                  <a:ext uri="{0D108BD9-81ED-4DB2-BD59-A6C34878D82A}">
                    <a16:rowId xmlns:a16="http://schemas.microsoft.com/office/drawing/2014/main" val="10002"/>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Importer when system has processed  the consignment successfully                                                      </a:t>
                      </a:r>
                    </a:p>
                  </a:txBody>
                  <a:tcPr marL="12700" marR="12700" marT="12700" marB="0" anchor="b">
                    <a:lnL>
                      <a:noFill/>
                    </a:lnL>
                    <a:lnR>
                      <a:noFill/>
                    </a:lnR>
                    <a:lnT>
                      <a:noFill/>
                    </a:lnT>
                    <a:lnB>
                      <a:noFill/>
                    </a:lnB>
                  </a:tcPr>
                </a:tc>
                <a:extLst>
                  <a:ext uri="{0D108BD9-81ED-4DB2-BD59-A6C34878D82A}">
                    <a16:rowId xmlns:a16="http://schemas.microsoft.com/office/drawing/2014/main" val="10003"/>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CEIR Authority when custom has processed  the consignment successfully                                                      </a:t>
                      </a:r>
                    </a:p>
                  </a:txBody>
                  <a:tcPr marL="12700" marR="12700" marT="12700" marB="0" anchor="b">
                    <a:lnL>
                      <a:noFill/>
                    </a:lnL>
                    <a:lnR>
                      <a:noFill/>
                    </a:lnR>
                    <a:lnT>
                      <a:noFill/>
                    </a:lnT>
                    <a:lnB>
                      <a:noFill/>
                    </a:lnB>
                  </a:tcPr>
                </a:tc>
                <a:extLst>
                  <a:ext uri="{0D108BD9-81ED-4DB2-BD59-A6C34878D82A}">
                    <a16:rowId xmlns:a16="http://schemas.microsoft.com/office/drawing/2014/main" val="10004"/>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Importer when Customs has processed  the consignment successfully                                                      </a:t>
                      </a:r>
                    </a:p>
                  </a:txBody>
                  <a:tcPr marL="12700" marR="12700" marT="12700" marB="0" anchor="b">
                    <a:lnL>
                      <a:noFill/>
                    </a:lnL>
                    <a:lnR>
                      <a:noFill/>
                    </a:lnR>
                    <a:lnT>
                      <a:noFill/>
                    </a:lnT>
                    <a:lnB>
                      <a:noFill/>
                    </a:lnB>
                  </a:tcPr>
                </a:tc>
                <a:extLst>
                  <a:ext uri="{0D108BD9-81ED-4DB2-BD59-A6C34878D82A}">
                    <a16:rowId xmlns:a16="http://schemas.microsoft.com/office/drawing/2014/main" val="10005"/>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Importer when Customs has rejected  the consignment                                                      </a:t>
                      </a:r>
                    </a:p>
                  </a:txBody>
                  <a:tcPr marL="12700" marR="12700" marT="12700" marB="0" anchor="b">
                    <a:lnL>
                      <a:noFill/>
                    </a:lnL>
                    <a:lnR>
                      <a:noFill/>
                    </a:lnR>
                    <a:lnT>
                      <a:noFill/>
                    </a:lnT>
                    <a:lnB>
                      <a:noFill/>
                    </a:lnB>
                  </a:tcPr>
                </a:tc>
                <a:extLst>
                  <a:ext uri="{0D108BD9-81ED-4DB2-BD59-A6C34878D82A}">
                    <a16:rowId xmlns:a16="http://schemas.microsoft.com/office/drawing/2014/main" val="10006"/>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 Message sent to CEIR Admin when Customs has rejected  the consignment                                                      </a:t>
                      </a:r>
                    </a:p>
                  </a:txBody>
                  <a:tcPr marL="12700" marR="12700" marT="12700" marB="0" anchor="b">
                    <a:lnL>
                      <a:noFill/>
                    </a:lnL>
                    <a:lnR>
                      <a:noFill/>
                    </a:lnR>
                    <a:lnT>
                      <a:noFill/>
                    </a:lnT>
                    <a:lnB>
                      <a:noFill/>
                    </a:lnB>
                    <a:solidFill>
                      <a:srgbClr val="FFFFFF"/>
                    </a:solidFill>
                  </a:tcPr>
                </a:tc>
                <a:extLst>
                  <a:ext uri="{0D108BD9-81ED-4DB2-BD59-A6C34878D82A}">
                    <a16:rowId xmlns:a16="http://schemas.microsoft.com/office/drawing/2014/main" val="10007"/>
                  </a:ext>
                </a:extLst>
              </a:tr>
              <a:tr h="487752">
                <a:tc>
                  <a:txBody>
                    <a:bodyPr/>
                    <a:lstStyle/>
                    <a:p>
                      <a:pPr marL="285750" indent="-285750" algn="l" fontAlgn="b">
                        <a:buFont typeface="Wingdings" charset="2"/>
                        <a:buChar char="q"/>
                      </a:pPr>
                      <a:r>
                        <a:rPr lang="en-US" sz="2000" b="0" i="0" u="none" strike="noStrike" dirty="0">
                          <a:solidFill>
                            <a:srgbClr val="000000"/>
                          </a:solidFill>
                          <a:effectLst/>
                          <a:latin typeface="Calibri"/>
                        </a:rPr>
                        <a:t>Message sent to Importer or TRC when system has processed the type approval request successfully</a:t>
                      </a:r>
                    </a:p>
                  </a:txBody>
                  <a:tcPr marL="12700" marR="12700" marT="12700" marB="0" anchor="b">
                    <a:lnL>
                      <a:noFill/>
                    </a:lnL>
                    <a:lnR>
                      <a:noFill/>
                    </a:lnR>
                    <a:lnT>
                      <a:noFill/>
                    </a:lnT>
                    <a:lnB>
                      <a:noFill/>
                    </a:lnB>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060371345"/>
      </p:ext>
    </p:extLst>
  </p:cSld>
  <p:clrMapOvr>
    <a:masterClrMapping/>
  </p:clrMapOvr>
  <p:transition spd="med"/>
</p:sld>
</file>

<file path=ppt/theme/theme1.xml><?xml version="1.0" encoding="utf-8"?>
<a:theme xmlns:a="http://schemas.openxmlformats.org/drawingml/2006/main" name="Whit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dirty="0" err="1" smtClean="0">
            <a:ln>
              <a:noFill/>
            </a:ln>
            <a:solidFill>
              <a:srgbClr val="000000"/>
            </a:solidFill>
            <a:effectLst/>
            <a:uFillTx/>
            <a:latin typeface="+mn-lt"/>
            <a:ea typeface="+mn-ea"/>
            <a:cs typeface="+mn-cs"/>
            <a:sym typeface="Calibri"/>
          </a:defRPr>
        </a:def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STL_template_new" id="{B63B2276-EC30-1F43-9C76-09EB8FBB2A52}" vid="{7CAE3B39-EFA4-B24F-A453-4650E745A60D}"/>
    </a:ext>
  </a:ext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White Theme</Template>
  <TotalTime>25307</TotalTime>
  <Words>2127</Words>
  <Application>Microsoft Office PowerPoint</Application>
  <PresentationFormat>Widescreen</PresentationFormat>
  <Paragraphs>405</Paragraphs>
  <Slides>51</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51</vt:i4>
      </vt:variant>
    </vt:vector>
  </HeadingPairs>
  <TitlesOfParts>
    <vt:vector size="57" baseType="lpstr">
      <vt:lpstr>Arial</vt:lpstr>
      <vt:lpstr>Calibri</vt:lpstr>
      <vt:lpstr>Calibri Light</vt:lpstr>
      <vt:lpstr>Wingdings</vt:lpstr>
      <vt:lpstr>White Theme</vt:lpstr>
      <vt:lpstr>Document</vt:lpstr>
      <vt:lpstr>CEIR   System Management -Training Manual</vt:lpstr>
      <vt:lpstr>PowerPoint Presentation</vt:lpstr>
      <vt:lpstr>Feature Overview</vt:lpstr>
      <vt:lpstr>Feature Impact / Use Cases</vt:lpstr>
      <vt:lpstr>Configuration - Items</vt:lpstr>
      <vt:lpstr>Configuration – Items – Contd …</vt:lpstr>
      <vt:lpstr>System Admin User – System Interface</vt:lpstr>
      <vt:lpstr>Message Management</vt:lpstr>
      <vt:lpstr>Message Management – Examples - Consignment</vt:lpstr>
      <vt:lpstr>Message Management - GUI</vt:lpstr>
      <vt:lpstr>Message Management - GUI</vt:lpstr>
      <vt:lpstr>System Management</vt:lpstr>
      <vt:lpstr>System Management – Examples – Greylist</vt:lpstr>
      <vt:lpstr>System Management - GUI</vt:lpstr>
      <vt:lpstr>System Management - GUI</vt:lpstr>
      <vt:lpstr>Port Management</vt:lpstr>
      <vt:lpstr>Port Management - GUI</vt:lpstr>
      <vt:lpstr>Port Management - GUI</vt:lpstr>
      <vt:lpstr>Field Management</vt:lpstr>
      <vt:lpstr>Field Management – Examples </vt:lpstr>
      <vt:lpstr>Field Management - GUI</vt:lpstr>
      <vt:lpstr>Field Management - GUI</vt:lpstr>
      <vt:lpstr>Currency Management </vt:lpstr>
      <vt:lpstr>Currency Management – Examples </vt:lpstr>
      <vt:lpstr>Currency Management - GUI</vt:lpstr>
      <vt:lpstr>Currency Management - GUI</vt:lpstr>
      <vt:lpstr>Audit Management </vt:lpstr>
      <vt:lpstr>Audit Management – Examples </vt:lpstr>
      <vt:lpstr>Audit Management - GUI</vt:lpstr>
      <vt:lpstr>Audit Management - GUI</vt:lpstr>
      <vt:lpstr>Policy Management </vt:lpstr>
      <vt:lpstr>Policy Management – Examples </vt:lpstr>
      <vt:lpstr>Policy Management - GUI</vt:lpstr>
      <vt:lpstr>Policy Management - GUI</vt:lpstr>
      <vt:lpstr>User Type Management </vt:lpstr>
      <vt:lpstr>User Type – Types </vt:lpstr>
      <vt:lpstr>User Type Management - GUI</vt:lpstr>
      <vt:lpstr>User Type Management - GUI</vt:lpstr>
      <vt:lpstr>User Type Feature Mapping – </vt:lpstr>
      <vt:lpstr>User Feature Mapping Management - GUI</vt:lpstr>
      <vt:lpstr>User Feature Mapping - GUI</vt:lpstr>
      <vt:lpstr>Rule List  </vt:lpstr>
      <vt:lpstr>Rule List Management - GUI</vt:lpstr>
      <vt:lpstr>Rule List - GUI</vt:lpstr>
      <vt:lpstr>Rule Feature Mapping</vt:lpstr>
      <vt:lpstr>Rule Feature Mapping - GUI</vt:lpstr>
      <vt:lpstr>Rule Feature Mapping - GUI</vt:lpstr>
      <vt:lpstr>Rule Feature Mapping – GUI – Contd…</vt:lpstr>
      <vt:lpstr>Queries</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here</dc:title>
  <dc:creator>Naveen Verma</dc:creator>
  <cp:lastModifiedBy>gaurav</cp:lastModifiedBy>
  <cp:revision>548</cp:revision>
  <dcterms:created xsi:type="dcterms:W3CDTF">2019-04-20T15:44:52Z</dcterms:created>
  <dcterms:modified xsi:type="dcterms:W3CDTF">2020-04-16T15:04:45Z</dcterms:modified>
</cp:coreProperties>
</file>